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4" r:id="rId5"/>
  </p:sldMasterIdLst>
  <p:notesMasterIdLst>
    <p:notesMasterId r:id="rId31"/>
  </p:notesMasterIdLst>
  <p:sldIdLst>
    <p:sldId id="262" r:id="rId6"/>
    <p:sldId id="346" r:id="rId7"/>
    <p:sldId id="318" r:id="rId8"/>
    <p:sldId id="266" r:id="rId9"/>
    <p:sldId id="267" r:id="rId10"/>
    <p:sldId id="271" r:id="rId11"/>
    <p:sldId id="272" r:id="rId12"/>
    <p:sldId id="273" r:id="rId13"/>
    <p:sldId id="319" r:id="rId14"/>
    <p:sldId id="274" r:id="rId15"/>
    <p:sldId id="282" r:id="rId16"/>
    <p:sldId id="285" r:id="rId17"/>
    <p:sldId id="287" r:id="rId18"/>
    <p:sldId id="289" r:id="rId19"/>
    <p:sldId id="291" r:id="rId20"/>
    <p:sldId id="293" r:id="rId21"/>
    <p:sldId id="295" r:id="rId22"/>
    <p:sldId id="299" r:id="rId23"/>
    <p:sldId id="301" r:id="rId24"/>
    <p:sldId id="303" r:id="rId25"/>
    <p:sldId id="348" r:id="rId26"/>
    <p:sldId id="349" r:id="rId27"/>
    <p:sldId id="350" r:id="rId28"/>
    <p:sldId id="351" r:id="rId29"/>
    <p:sldId id="35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9930526-065D-FB4B-8FD4-47BCEB0133C9}">
          <p14:sldIdLst>
            <p14:sldId id="262"/>
            <p14:sldId id="346"/>
            <p14:sldId id="318"/>
            <p14:sldId id="266"/>
            <p14:sldId id="267"/>
            <p14:sldId id="271"/>
            <p14:sldId id="272"/>
            <p14:sldId id="273"/>
            <p14:sldId id="319"/>
            <p14:sldId id="274"/>
            <p14:sldId id="282"/>
            <p14:sldId id="285"/>
            <p14:sldId id="287"/>
            <p14:sldId id="289"/>
            <p14:sldId id="291"/>
            <p14:sldId id="293"/>
            <p14:sldId id="295"/>
            <p14:sldId id="299"/>
            <p14:sldId id="301"/>
            <p14:sldId id="303"/>
            <p14:sldId id="348"/>
            <p14:sldId id="349"/>
            <p14:sldId id="350"/>
            <p14:sldId id="351"/>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193E"/>
    <a:srgbClr val="805E27"/>
    <a:srgbClr val="5D7DCA"/>
    <a:srgbClr val="087CA7"/>
    <a:srgbClr val="14213D"/>
    <a:srgbClr val="FFBD00"/>
    <a:srgbClr val="D7B377"/>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7C9497-B357-DE4D-99EA-424E9651E8CC}" v="3" dt="2024-08-06T20:27:30.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02"/>
    <p:restoredTop sz="94371"/>
  </p:normalViewPr>
  <p:slideViewPr>
    <p:cSldViewPr snapToGrid="0">
      <p:cViewPr varScale="1">
        <p:scale>
          <a:sx n="80" d="100"/>
          <a:sy n="80" d="100"/>
        </p:scale>
        <p:origin x="37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image" Target="../media/image1218.png"/><Relationship Id="rId2" Type="http://schemas.openxmlformats.org/officeDocument/2006/relationships/image" Target="../media/image1217.svg"/><Relationship Id="rId1" Type="http://schemas.openxmlformats.org/officeDocument/2006/relationships/image" Target="../media/image1216.png"/><Relationship Id="rId4" Type="http://schemas.openxmlformats.org/officeDocument/2006/relationships/image" Target="../media/image12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18.png"/><Relationship Id="rId2" Type="http://schemas.openxmlformats.org/officeDocument/2006/relationships/image" Target="../media/image1217.svg"/><Relationship Id="rId1" Type="http://schemas.openxmlformats.org/officeDocument/2006/relationships/image" Target="../media/image1216.png"/><Relationship Id="rId4" Type="http://schemas.openxmlformats.org/officeDocument/2006/relationships/image" Target="../media/image12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370542-3763-CB44-9745-0BDD7E45697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GB"/>
        </a:p>
      </dgm:t>
    </dgm:pt>
    <dgm:pt modelId="{6FF86ED7-1775-974A-AEB1-7886D8D95AA9}">
      <dgm:prSet/>
      <dgm:spPr/>
      <dgm:t>
        <a:bodyPr/>
        <a:lstStyle/>
        <a:p>
          <a:pPr>
            <a:lnSpc>
              <a:spcPct val="100000"/>
            </a:lnSpc>
            <a:defRPr b="1"/>
          </a:pPr>
          <a:r>
            <a:rPr lang="en-GB"/>
            <a:t>Simple Prompt</a:t>
          </a:r>
          <a:endParaRPr lang="en-ES"/>
        </a:p>
      </dgm:t>
    </dgm:pt>
    <dgm:pt modelId="{61DF263E-70C6-4C47-9048-348014BD3B04}" type="parTrans" cxnId="{78130545-CF5E-864A-8F4A-61DAB90F9B06}">
      <dgm:prSet/>
      <dgm:spPr/>
      <dgm:t>
        <a:bodyPr/>
        <a:lstStyle/>
        <a:p>
          <a:endParaRPr lang="en-GB"/>
        </a:p>
      </dgm:t>
    </dgm:pt>
    <dgm:pt modelId="{C303AA0D-C90F-8B47-B077-39DC39A510D4}" type="sibTrans" cxnId="{78130545-CF5E-864A-8F4A-61DAB90F9B06}">
      <dgm:prSet/>
      <dgm:spPr/>
      <dgm:t>
        <a:bodyPr/>
        <a:lstStyle/>
        <a:p>
          <a:endParaRPr lang="en-GB"/>
        </a:p>
      </dgm:t>
    </dgm:pt>
    <dgm:pt modelId="{11DB1DA0-59EE-2843-8069-0AE10D01A431}">
      <dgm:prSet/>
      <dgm:spPr/>
      <dgm:t>
        <a:bodyPr/>
        <a:lstStyle/>
        <a:p>
          <a:pPr>
            <a:lnSpc>
              <a:spcPct val="100000"/>
            </a:lnSpc>
          </a:pPr>
          <a:r>
            <a:rPr lang="en-GB"/>
            <a:t>"Tell me about machine learning.”</a:t>
          </a:r>
          <a:endParaRPr lang="en-ES"/>
        </a:p>
      </dgm:t>
    </dgm:pt>
    <dgm:pt modelId="{2802BAB3-F477-6346-A179-259ECADCE73A}" type="parTrans" cxnId="{F4E2E0C2-FC86-0642-B96C-0F91F89A5A5C}">
      <dgm:prSet/>
      <dgm:spPr/>
      <dgm:t>
        <a:bodyPr/>
        <a:lstStyle/>
        <a:p>
          <a:endParaRPr lang="en-GB"/>
        </a:p>
      </dgm:t>
    </dgm:pt>
    <dgm:pt modelId="{49EF0BDB-DF1D-E84C-A67F-7AEBC3AD05E8}" type="sibTrans" cxnId="{F4E2E0C2-FC86-0642-B96C-0F91F89A5A5C}">
      <dgm:prSet/>
      <dgm:spPr/>
      <dgm:t>
        <a:bodyPr/>
        <a:lstStyle/>
        <a:p>
          <a:endParaRPr lang="en-GB"/>
        </a:p>
      </dgm:t>
    </dgm:pt>
    <dgm:pt modelId="{45CA5F5C-EF59-7E4A-854E-75163454D78E}">
      <dgm:prSet/>
      <dgm:spPr/>
      <dgm:t>
        <a:bodyPr/>
        <a:lstStyle/>
        <a:p>
          <a:pPr>
            <a:lnSpc>
              <a:spcPct val="100000"/>
            </a:lnSpc>
            <a:defRPr b="1"/>
          </a:pPr>
          <a:r>
            <a:rPr lang="en-GB"/>
            <a:t>Better Prompt</a:t>
          </a:r>
          <a:endParaRPr lang="en-ES"/>
        </a:p>
      </dgm:t>
    </dgm:pt>
    <dgm:pt modelId="{F6AC0A2E-4467-5744-B9F6-19B6DDD28BEE}" type="parTrans" cxnId="{C968F2A9-6E51-1E4A-B17C-E0F4B5A5289B}">
      <dgm:prSet/>
      <dgm:spPr/>
      <dgm:t>
        <a:bodyPr/>
        <a:lstStyle/>
        <a:p>
          <a:endParaRPr lang="en-GB"/>
        </a:p>
      </dgm:t>
    </dgm:pt>
    <dgm:pt modelId="{1E5AA11F-E5E5-5D40-98CE-0AC3B4A1854D}" type="sibTrans" cxnId="{C968F2A9-6E51-1E4A-B17C-E0F4B5A5289B}">
      <dgm:prSet/>
      <dgm:spPr/>
      <dgm:t>
        <a:bodyPr/>
        <a:lstStyle/>
        <a:p>
          <a:endParaRPr lang="en-GB"/>
        </a:p>
      </dgm:t>
    </dgm:pt>
    <dgm:pt modelId="{D473CD1E-CB4D-384E-A3CC-82B487033CAB}">
      <dgm:prSet/>
      <dgm:spPr/>
      <dgm:t>
        <a:bodyPr/>
        <a:lstStyle/>
        <a:p>
          <a:pPr>
            <a:lnSpc>
              <a:spcPct val="100000"/>
            </a:lnSpc>
          </a:pPr>
          <a:r>
            <a:rPr lang="en-GB"/>
            <a:t>"Explain the concept of machine learning in simple terms for a high school student and give me 3 samples of real-world use cases” </a:t>
          </a:r>
          <a:endParaRPr lang="en-ES"/>
        </a:p>
      </dgm:t>
    </dgm:pt>
    <dgm:pt modelId="{714B6772-DCC2-324B-9907-FE1230A02AFC}" type="parTrans" cxnId="{332E5CCA-8B97-344F-B27A-EBD27002390A}">
      <dgm:prSet/>
      <dgm:spPr/>
      <dgm:t>
        <a:bodyPr/>
        <a:lstStyle/>
        <a:p>
          <a:endParaRPr lang="en-GB"/>
        </a:p>
      </dgm:t>
    </dgm:pt>
    <dgm:pt modelId="{54B6FF44-D98F-6B4F-BF84-BD04085598C9}" type="sibTrans" cxnId="{332E5CCA-8B97-344F-B27A-EBD27002390A}">
      <dgm:prSet/>
      <dgm:spPr/>
      <dgm:t>
        <a:bodyPr/>
        <a:lstStyle/>
        <a:p>
          <a:endParaRPr lang="en-GB"/>
        </a:p>
      </dgm:t>
    </dgm:pt>
    <dgm:pt modelId="{593E97E6-2FA4-4C2D-B18F-72B3B00C8DC4}" type="pres">
      <dgm:prSet presAssocID="{F3370542-3763-CB44-9745-0BDD7E456972}" presName="root" presStyleCnt="0">
        <dgm:presLayoutVars>
          <dgm:dir/>
          <dgm:resizeHandles val="exact"/>
        </dgm:presLayoutVars>
      </dgm:prSet>
      <dgm:spPr/>
    </dgm:pt>
    <dgm:pt modelId="{D3A7CFAD-16E1-43C6-952E-83DF82181BC1}" type="pres">
      <dgm:prSet presAssocID="{6FF86ED7-1775-974A-AEB1-7886D8D95AA9}" presName="compNode" presStyleCnt="0"/>
      <dgm:spPr/>
    </dgm:pt>
    <dgm:pt modelId="{F3466AD4-8496-4F77-B32E-B0BB204C4E05}" type="pres">
      <dgm:prSet presAssocID="{6FF86ED7-1775-974A-AEB1-7886D8D95AA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89CA0014-B8D9-49D3-83F5-68C8BC66446E}" type="pres">
      <dgm:prSet presAssocID="{6FF86ED7-1775-974A-AEB1-7886D8D95AA9}" presName="iconSpace" presStyleCnt="0"/>
      <dgm:spPr/>
    </dgm:pt>
    <dgm:pt modelId="{87BEBD3E-D272-42FA-8D30-159C76F746C6}" type="pres">
      <dgm:prSet presAssocID="{6FF86ED7-1775-974A-AEB1-7886D8D95AA9}" presName="parTx" presStyleLbl="revTx" presStyleIdx="0" presStyleCnt="4">
        <dgm:presLayoutVars>
          <dgm:chMax val="0"/>
          <dgm:chPref val="0"/>
        </dgm:presLayoutVars>
      </dgm:prSet>
      <dgm:spPr/>
    </dgm:pt>
    <dgm:pt modelId="{CFA00D5C-9DE4-4F3E-A410-F453D9A1FA69}" type="pres">
      <dgm:prSet presAssocID="{6FF86ED7-1775-974A-AEB1-7886D8D95AA9}" presName="txSpace" presStyleCnt="0"/>
      <dgm:spPr/>
    </dgm:pt>
    <dgm:pt modelId="{90BAF201-CE4F-4FA9-A451-180D9A058BCE}" type="pres">
      <dgm:prSet presAssocID="{6FF86ED7-1775-974A-AEB1-7886D8D95AA9}" presName="desTx" presStyleLbl="revTx" presStyleIdx="1" presStyleCnt="4">
        <dgm:presLayoutVars/>
      </dgm:prSet>
      <dgm:spPr/>
    </dgm:pt>
    <dgm:pt modelId="{553FFCFE-1140-4962-AA53-60395FC1D59A}" type="pres">
      <dgm:prSet presAssocID="{C303AA0D-C90F-8B47-B077-39DC39A510D4}" presName="sibTrans" presStyleCnt="0"/>
      <dgm:spPr/>
    </dgm:pt>
    <dgm:pt modelId="{9075D0A1-0847-469B-96B5-94021740AB4B}" type="pres">
      <dgm:prSet presAssocID="{45CA5F5C-EF59-7E4A-854E-75163454D78E}" presName="compNode" presStyleCnt="0"/>
      <dgm:spPr/>
    </dgm:pt>
    <dgm:pt modelId="{78EF6780-6D27-43C1-B28E-08142E1C0109}" type="pres">
      <dgm:prSet presAssocID="{45CA5F5C-EF59-7E4A-854E-75163454D78E}" presName="iconRect" presStyleLbl="node1" presStyleIdx="1" presStyleCnt="2" custLinFactNeighborX="-6990" custLinFactNeighborY="436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ibbon with solid fill"/>
        </a:ext>
      </dgm:extLst>
    </dgm:pt>
    <dgm:pt modelId="{174EC678-D8B1-42F4-83DD-3B316DB49EA6}" type="pres">
      <dgm:prSet presAssocID="{45CA5F5C-EF59-7E4A-854E-75163454D78E}" presName="iconSpace" presStyleCnt="0"/>
      <dgm:spPr/>
    </dgm:pt>
    <dgm:pt modelId="{A59A9C87-BDBE-4D70-989D-B0E9630B01BB}" type="pres">
      <dgm:prSet presAssocID="{45CA5F5C-EF59-7E4A-854E-75163454D78E}" presName="parTx" presStyleLbl="revTx" presStyleIdx="2" presStyleCnt="4">
        <dgm:presLayoutVars>
          <dgm:chMax val="0"/>
          <dgm:chPref val="0"/>
        </dgm:presLayoutVars>
      </dgm:prSet>
      <dgm:spPr/>
    </dgm:pt>
    <dgm:pt modelId="{03DC6EF8-A7C7-408A-A283-84A6791C7513}" type="pres">
      <dgm:prSet presAssocID="{45CA5F5C-EF59-7E4A-854E-75163454D78E}" presName="txSpace" presStyleCnt="0"/>
      <dgm:spPr/>
    </dgm:pt>
    <dgm:pt modelId="{83765F1A-75AD-46C2-8CB7-2DCE7C5C1B55}" type="pres">
      <dgm:prSet presAssocID="{45CA5F5C-EF59-7E4A-854E-75163454D78E}" presName="desTx" presStyleLbl="revTx" presStyleIdx="3" presStyleCnt="4">
        <dgm:presLayoutVars/>
      </dgm:prSet>
      <dgm:spPr/>
    </dgm:pt>
  </dgm:ptLst>
  <dgm:cxnLst>
    <dgm:cxn modelId="{B7CE910A-D832-D244-965E-89985ECA7869}" type="presOf" srcId="{F3370542-3763-CB44-9745-0BDD7E456972}" destId="{593E97E6-2FA4-4C2D-B18F-72B3B00C8DC4}" srcOrd="0" destOrd="0" presId="urn:microsoft.com/office/officeart/2018/2/layout/IconLabelDescriptionList"/>
    <dgm:cxn modelId="{158DC822-AB9F-E147-AFAF-9DD0C37E6E3C}" type="presOf" srcId="{D473CD1E-CB4D-384E-A3CC-82B487033CAB}" destId="{83765F1A-75AD-46C2-8CB7-2DCE7C5C1B55}" srcOrd="0" destOrd="0" presId="urn:microsoft.com/office/officeart/2018/2/layout/IconLabelDescriptionList"/>
    <dgm:cxn modelId="{323C632A-8D76-5B43-AE9F-F9E8755731C1}" type="presOf" srcId="{6FF86ED7-1775-974A-AEB1-7886D8D95AA9}" destId="{87BEBD3E-D272-42FA-8D30-159C76F746C6}" srcOrd="0" destOrd="0" presId="urn:microsoft.com/office/officeart/2018/2/layout/IconLabelDescriptionList"/>
    <dgm:cxn modelId="{78130545-CF5E-864A-8F4A-61DAB90F9B06}" srcId="{F3370542-3763-CB44-9745-0BDD7E456972}" destId="{6FF86ED7-1775-974A-AEB1-7886D8D95AA9}" srcOrd="0" destOrd="0" parTransId="{61DF263E-70C6-4C47-9048-348014BD3B04}" sibTransId="{C303AA0D-C90F-8B47-B077-39DC39A510D4}"/>
    <dgm:cxn modelId="{E3212073-A558-AE48-9546-BD4C8734F68B}" type="presOf" srcId="{45CA5F5C-EF59-7E4A-854E-75163454D78E}" destId="{A59A9C87-BDBE-4D70-989D-B0E9630B01BB}" srcOrd="0" destOrd="0" presId="urn:microsoft.com/office/officeart/2018/2/layout/IconLabelDescriptionList"/>
    <dgm:cxn modelId="{C968F2A9-6E51-1E4A-B17C-E0F4B5A5289B}" srcId="{F3370542-3763-CB44-9745-0BDD7E456972}" destId="{45CA5F5C-EF59-7E4A-854E-75163454D78E}" srcOrd="1" destOrd="0" parTransId="{F6AC0A2E-4467-5744-B9F6-19B6DDD28BEE}" sibTransId="{1E5AA11F-E5E5-5D40-98CE-0AC3B4A1854D}"/>
    <dgm:cxn modelId="{F4E2E0C2-FC86-0642-B96C-0F91F89A5A5C}" srcId="{6FF86ED7-1775-974A-AEB1-7886D8D95AA9}" destId="{11DB1DA0-59EE-2843-8069-0AE10D01A431}" srcOrd="0" destOrd="0" parTransId="{2802BAB3-F477-6346-A179-259ECADCE73A}" sibTransId="{49EF0BDB-DF1D-E84C-A67F-7AEBC3AD05E8}"/>
    <dgm:cxn modelId="{EF3146C9-2300-D141-B1A0-34E4DB999302}" type="presOf" srcId="{11DB1DA0-59EE-2843-8069-0AE10D01A431}" destId="{90BAF201-CE4F-4FA9-A451-180D9A058BCE}" srcOrd="0" destOrd="0" presId="urn:microsoft.com/office/officeart/2018/2/layout/IconLabelDescriptionList"/>
    <dgm:cxn modelId="{332E5CCA-8B97-344F-B27A-EBD27002390A}" srcId="{45CA5F5C-EF59-7E4A-854E-75163454D78E}" destId="{D473CD1E-CB4D-384E-A3CC-82B487033CAB}" srcOrd="0" destOrd="0" parTransId="{714B6772-DCC2-324B-9907-FE1230A02AFC}" sibTransId="{54B6FF44-D98F-6B4F-BF84-BD04085598C9}"/>
    <dgm:cxn modelId="{4B674C62-8E72-424B-83B4-04B8B5A36185}" type="presParOf" srcId="{593E97E6-2FA4-4C2D-B18F-72B3B00C8DC4}" destId="{D3A7CFAD-16E1-43C6-952E-83DF82181BC1}" srcOrd="0" destOrd="0" presId="urn:microsoft.com/office/officeart/2018/2/layout/IconLabelDescriptionList"/>
    <dgm:cxn modelId="{6A983EF4-8DC8-2444-8BBA-BDF7EEA2D018}" type="presParOf" srcId="{D3A7CFAD-16E1-43C6-952E-83DF82181BC1}" destId="{F3466AD4-8496-4F77-B32E-B0BB204C4E05}" srcOrd="0" destOrd="0" presId="urn:microsoft.com/office/officeart/2018/2/layout/IconLabelDescriptionList"/>
    <dgm:cxn modelId="{CB1F5B7A-39C9-EB4E-BADF-3496E43C44E7}" type="presParOf" srcId="{D3A7CFAD-16E1-43C6-952E-83DF82181BC1}" destId="{89CA0014-B8D9-49D3-83F5-68C8BC66446E}" srcOrd="1" destOrd="0" presId="urn:microsoft.com/office/officeart/2018/2/layout/IconLabelDescriptionList"/>
    <dgm:cxn modelId="{77596805-452A-7F43-A971-1E30F2FDEE8C}" type="presParOf" srcId="{D3A7CFAD-16E1-43C6-952E-83DF82181BC1}" destId="{87BEBD3E-D272-42FA-8D30-159C76F746C6}" srcOrd="2" destOrd="0" presId="urn:microsoft.com/office/officeart/2018/2/layout/IconLabelDescriptionList"/>
    <dgm:cxn modelId="{6B7A8AA5-B840-6840-A871-23ED3F4800D5}" type="presParOf" srcId="{D3A7CFAD-16E1-43C6-952E-83DF82181BC1}" destId="{CFA00D5C-9DE4-4F3E-A410-F453D9A1FA69}" srcOrd="3" destOrd="0" presId="urn:microsoft.com/office/officeart/2018/2/layout/IconLabelDescriptionList"/>
    <dgm:cxn modelId="{90C1CDA7-AAB1-424B-99C1-C86A22874BD4}" type="presParOf" srcId="{D3A7CFAD-16E1-43C6-952E-83DF82181BC1}" destId="{90BAF201-CE4F-4FA9-A451-180D9A058BCE}" srcOrd="4" destOrd="0" presId="urn:microsoft.com/office/officeart/2018/2/layout/IconLabelDescriptionList"/>
    <dgm:cxn modelId="{5C664924-A75B-8246-B165-DE8F3CB1F5B2}" type="presParOf" srcId="{593E97E6-2FA4-4C2D-B18F-72B3B00C8DC4}" destId="{553FFCFE-1140-4962-AA53-60395FC1D59A}" srcOrd="1" destOrd="0" presId="urn:microsoft.com/office/officeart/2018/2/layout/IconLabelDescriptionList"/>
    <dgm:cxn modelId="{B81BC2E8-CC3F-CF44-B3DC-A07F8FFE6938}" type="presParOf" srcId="{593E97E6-2FA4-4C2D-B18F-72B3B00C8DC4}" destId="{9075D0A1-0847-469B-96B5-94021740AB4B}" srcOrd="2" destOrd="0" presId="urn:microsoft.com/office/officeart/2018/2/layout/IconLabelDescriptionList"/>
    <dgm:cxn modelId="{4F73A2CE-7B79-F84A-A2D8-208CB9C872CD}" type="presParOf" srcId="{9075D0A1-0847-469B-96B5-94021740AB4B}" destId="{78EF6780-6D27-43C1-B28E-08142E1C0109}" srcOrd="0" destOrd="0" presId="urn:microsoft.com/office/officeart/2018/2/layout/IconLabelDescriptionList"/>
    <dgm:cxn modelId="{7A8D3F3E-6CED-6D44-B826-3755DD82B9B2}" type="presParOf" srcId="{9075D0A1-0847-469B-96B5-94021740AB4B}" destId="{174EC678-D8B1-42F4-83DD-3B316DB49EA6}" srcOrd="1" destOrd="0" presId="urn:microsoft.com/office/officeart/2018/2/layout/IconLabelDescriptionList"/>
    <dgm:cxn modelId="{A9980E06-C30A-5546-8B47-8BF9BA91AE40}" type="presParOf" srcId="{9075D0A1-0847-469B-96B5-94021740AB4B}" destId="{A59A9C87-BDBE-4D70-989D-B0E9630B01BB}" srcOrd="2" destOrd="0" presId="urn:microsoft.com/office/officeart/2018/2/layout/IconLabelDescriptionList"/>
    <dgm:cxn modelId="{737027C9-18A5-D44F-9BA9-707222C2F96E}" type="presParOf" srcId="{9075D0A1-0847-469B-96B5-94021740AB4B}" destId="{03DC6EF8-A7C7-408A-A283-84A6791C7513}" srcOrd="3" destOrd="0" presId="urn:microsoft.com/office/officeart/2018/2/layout/IconLabelDescriptionList"/>
    <dgm:cxn modelId="{9696E416-F053-4740-9085-714A7F78BFC7}" type="presParOf" srcId="{9075D0A1-0847-469B-96B5-94021740AB4B}" destId="{83765F1A-75AD-46C2-8CB7-2DCE7C5C1B5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66AD4-8496-4F77-B32E-B0BB204C4E05}">
      <dsp:nvSpPr>
        <dsp:cNvPr id="0" name=""/>
        <dsp:cNvSpPr/>
      </dsp:nvSpPr>
      <dsp:spPr>
        <a:xfrm>
          <a:off x="559800" y="59766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BEBD3E-D272-42FA-8D30-159C76F746C6}">
      <dsp:nvSpPr>
        <dsp:cNvPr id="0" name=""/>
        <dsp:cNvSpPr/>
      </dsp:nvSpPr>
      <dsp:spPr>
        <a:xfrm>
          <a:off x="559800" y="224537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kern="1200"/>
            <a:t>Simple Prompt</a:t>
          </a:r>
          <a:endParaRPr lang="en-ES" sz="3600" kern="1200"/>
        </a:p>
      </dsp:txBody>
      <dsp:txXfrm>
        <a:off x="559800" y="2245376"/>
        <a:ext cx="4320000" cy="648000"/>
      </dsp:txXfrm>
    </dsp:sp>
    <dsp:sp modelId="{90BAF201-CE4F-4FA9-A451-180D9A058BCE}">
      <dsp:nvSpPr>
        <dsp:cNvPr id="0" name=""/>
        <dsp:cNvSpPr/>
      </dsp:nvSpPr>
      <dsp:spPr>
        <a:xfrm>
          <a:off x="559800" y="2956496"/>
          <a:ext cx="4320000" cy="797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"Tell me about machine learning.”</a:t>
          </a:r>
          <a:endParaRPr lang="en-ES" sz="1700" kern="1200"/>
        </a:p>
      </dsp:txBody>
      <dsp:txXfrm>
        <a:off x="559800" y="2956496"/>
        <a:ext cx="4320000" cy="797172"/>
      </dsp:txXfrm>
    </dsp:sp>
    <dsp:sp modelId="{78EF6780-6D27-43C1-B28E-08142E1C0109}">
      <dsp:nvSpPr>
        <dsp:cNvPr id="0" name=""/>
        <dsp:cNvSpPr/>
      </dsp:nvSpPr>
      <dsp:spPr>
        <a:xfrm>
          <a:off x="5530111" y="663667"/>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9A9C87-BDBE-4D70-989D-B0E9630B01BB}">
      <dsp:nvSpPr>
        <dsp:cNvPr id="0" name=""/>
        <dsp:cNvSpPr/>
      </dsp:nvSpPr>
      <dsp:spPr>
        <a:xfrm>
          <a:off x="5635800" y="224537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GB" sz="3600" kern="1200"/>
            <a:t>Better Prompt</a:t>
          </a:r>
          <a:endParaRPr lang="en-ES" sz="3600" kern="1200"/>
        </a:p>
      </dsp:txBody>
      <dsp:txXfrm>
        <a:off x="5635800" y="2245376"/>
        <a:ext cx="4320000" cy="648000"/>
      </dsp:txXfrm>
    </dsp:sp>
    <dsp:sp modelId="{83765F1A-75AD-46C2-8CB7-2DCE7C5C1B55}">
      <dsp:nvSpPr>
        <dsp:cNvPr id="0" name=""/>
        <dsp:cNvSpPr/>
      </dsp:nvSpPr>
      <dsp:spPr>
        <a:xfrm>
          <a:off x="5635800" y="2956496"/>
          <a:ext cx="4320000" cy="797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GB" sz="1700" kern="1200"/>
            <a:t>"Explain the concept of machine learning in simple terms for a high school student and give me 3 samples of real-world use cases” </a:t>
          </a:r>
          <a:endParaRPr lang="en-ES" sz="1700" kern="1200"/>
        </a:p>
      </dsp:txBody>
      <dsp:txXfrm>
        <a:off x="5635800" y="2956496"/>
        <a:ext cx="4320000" cy="79717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B164E-89B8-6C48-98F6-817D4C6B5E6B}" type="datetimeFigureOut">
              <a:rPr lang="en-GB" smtClean="0"/>
              <a:t>02/05/2025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5322D-9E93-1D43-B442-72720A8335C3}" type="slidenum">
              <a:rPr lang="en-GB" smtClean="0"/>
              <a:t>‹#›</a:t>
            </a:fld>
            <a:endParaRPr lang="en-GB"/>
          </a:p>
        </p:txBody>
      </p:sp>
    </p:spTree>
    <p:extLst>
      <p:ext uri="{BB962C8B-B14F-4D97-AF65-F5344CB8AC3E}">
        <p14:creationId xmlns:p14="http://schemas.microsoft.com/office/powerpoint/2010/main" val="161871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4F56E4-3F4F-ED41-82A7-1A0A6FD16499}"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91925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1.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11.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1.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12.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1.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13.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1.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0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24.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2.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_rels/slideLayout25.xml.rels><?xml version="1.0" encoding="UTF-8" standalone="yes"?>
<Relationships xmlns="http://schemas.openxmlformats.org/package/2006/relationships"><Relationship Id="rId117" Type="http://schemas.openxmlformats.org/officeDocument/2006/relationships/image" Target="../media/image260.svg"/><Relationship Id="rId21" Type="http://schemas.openxmlformats.org/officeDocument/2006/relationships/image" Target="../media/image164.svg"/><Relationship Id="rId42" Type="http://schemas.openxmlformats.org/officeDocument/2006/relationships/image" Target="../media/image185.png"/><Relationship Id="rId63" Type="http://schemas.openxmlformats.org/officeDocument/2006/relationships/image" Target="../media/image206.svg"/><Relationship Id="rId84" Type="http://schemas.openxmlformats.org/officeDocument/2006/relationships/image" Target="../media/image227.png"/><Relationship Id="rId16" Type="http://schemas.openxmlformats.org/officeDocument/2006/relationships/image" Target="../media/image159.png"/><Relationship Id="rId107" Type="http://schemas.openxmlformats.org/officeDocument/2006/relationships/image" Target="../media/image250.svg"/><Relationship Id="rId11" Type="http://schemas.openxmlformats.org/officeDocument/2006/relationships/image" Target="../media/image154.svg"/><Relationship Id="rId32" Type="http://schemas.openxmlformats.org/officeDocument/2006/relationships/image" Target="../media/image175.png"/><Relationship Id="rId37" Type="http://schemas.openxmlformats.org/officeDocument/2006/relationships/image" Target="../media/image180.svg"/><Relationship Id="rId53" Type="http://schemas.openxmlformats.org/officeDocument/2006/relationships/image" Target="../media/image196.svg"/><Relationship Id="rId58" Type="http://schemas.openxmlformats.org/officeDocument/2006/relationships/image" Target="../media/image201.png"/><Relationship Id="rId74" Type="http://schemas.openxmlformats.org/officeDocument/2006/relationships/image" Target="../media/image217.png"/><Relationship Id="rId79" Type="http://schemas.openxmlformats.org/officeDocument/2006/relationships/image" Target="../media/image222.svg"/><Relationship Id="rId102" Type="http://schemas.openxmlformats.org/officeDocument/2006/relationships/image" Target="../media/image245.png"/><Relationship Id="rId123" Type="http://schemas.openxmlformats.org/officeDocument/2006/relationships/image" Target="../media/image266.svg"/><Relationship Id="rId128" Type="http://schemas.openxmlformats.org/officeDocument/2006/relationships/image" Target="../media/image271.png"/><Relationship Id="rId5" Type="http://schemas.openxmlformats.org/officeDocument/2006/relationships/image" Target="../media/image148.svg"/><Relationship Id="rId90" Type="http://schemas.openxmlformats.org/officeDocument/2006/relationships/image" Target="../media/image233.png"/><Relationship Id="rId95" Type="http://schemas.openxmlformats.org/officeDocument/2006/relationships/image" Target="../media/image238.svg"/><Relationship Id="rId22" Type="http://schemas.openxmlformats.org/officeDocument/2006/relationships/image" Target="../media/image165.png"/><Relationship Id="rId27" Type="http://schemas.openxmlformats.org/officeDocument/2006/relationships/image" Target="../media/image170.svg"/><Relationship Id="rId43" Type="http://schemas.openxmlformats.org/officeDocument/2006/relationships/image" Target="../media/image186.svg"/><Relationship Id="rId48" Type="http://schemas.openxmlformats.org/officeDocument/2006/relationships/image" Target="../media/image191.png"/><Relationship Id="rId64" Type="http://schemas.openxmlformats.org/officeDocument/2006/relationships/image" Target="../media/image207.png"/><Relationship Id="rId69" Type="http://schemas.openxmlformats.org/officeDocument/2006/relationships/image" Target="../media/image212.svg"/><Relationship Id="rId113" Type="http://schemas.openxmlformats.org/officeDocument/2006/relationships/image" Target="../media/image256.svg"/><Relationship Id="rId118" Type="http://schemas.openxmlformats.org/officeDocument/2006/relationships/image" Target="../media/image261.png"/><Relationship Id="rId134" Type="http://schemas.openxmlformats.org/officeDocument/2006/relationships/image" Target="../media/image277.png"/><Relationship Id="rId80" Type="http://schemas.openxmlformats.org/officeDocument/2006/relationships/image" Target="../media/image223.png"/><Relationship Id="rId85" Type="http://schemas.openxmlformats.org/officeDocument/2006/relationships/image" Target="../media/image228.svg"/><Relationship Id="rId12" Type="http://schemas.openxmlformats.org/officeDocument/2006/relationships/image" Target="../media/image155.png"/><Relationship Id="rId17" Type="http://schemas.openxmlformats.org/officeDocument/2006/relationships/image" Target="../media/image160.svg"/><Relationship Id="rId33" Type="http://schemas.openxmlformats.org/officeDocument/2006/relationships/image" Target="../media/image176.svg"/><Relationship Id="rId38" Type="http://schemas.openxmlformats.org/officeDocument/2006/relationships/image" Target="../media/image181.png"/><Relationship Id="rId59" Type="http://schemas.openxmlformats.org/officeDocument/2006/relationships/image" Target="../media/image202.svg"/><Relationship Id="rId103" Type="http://schemas.openxmlformats.org/officeDocument/2006/relationships/image" Target="../media/image246.svg"/><Relationship Id="rId108" Type="http://schemas.openxmlformats.org/officeDocument/2006/relationships/image" Target="../media/image251.png"/><Relationship Id="rId124" Type="http://schemas.openxmlformats.org/officeDocument/2006/relationships/image" Target="../media/image267.png"/><Relationship Id="rId129" Type="http://schemas.openxmlformats.org/officeDocument/2006/relationships/image" Target="../media/image272.svg"/><Relationship Id="rId54" Type="http://schemas.openxmlformats.org/officeDocument/2006/relationships/image" Target="../media/image197.png"/><Relationship Id="rId70" Type="http://schemas.openxmlformats.org/officeDocument/2006/relationships/image" Target="../media/image213.png"/><Relationship Id="rId75" Type="http://schemas.openxmlformats.org/officeDocument/2006/relationships/image" Target="../media/image218.svg"/><Relationship Id="rId91" Type="http://schemas.openxmlformats.org/officeDocument/2006/relationships/image" Target="../media/image234.svg"/><Relationship Id="rId96" Type="http://schemas.openxmlformats.org/officeDocument/2006/relationships/image" Target="../media/image239.png"/><Relationship Id="rId1" Type="http://schemas.openxmlformats.org/officeDocument/2006/relationships/slideMaster" Target="../slideMasters/slideMaster2.xml"/><Relationship Id="rId6" Type="http://schemas.openxmlformats.org/officeDocument/2006/relationships/image" Target="../media/image149.png"/><Relationship Id="rId23" Type="http://schemas.openxmlformats.org/officeDocument/2006/relationships/image" Target="../media/image166.svg"/><Relationship Id="rId28" Type="http://schemas.openxmlformats.org/officeDocument/2006/relationships/image" Target="../media/image171.png"/><Relationship Id="rId49" Type="http://schemas.openxmlformats.org/officeDocument/2006/relationships/image" Target="../media/image192.svg"/><Relationship Id="rId114" Type="http://schemas.openxmlformats.org/officeDocument/2006/relationships/image" Target="../media/image257.png"/><Relationship Id="rId119" Type="http://schemas.openxmlformats.org/officeDocument/2006/relationships/image" Target="../media/image262.svg"/><Relationship Id="rId44" Type="http://schemas.openxmlformats.org/officeDocument/2006/relationships/image" Target="../media/image187.png"/><Relationship Id="rId60" Type="http://schemas.openxmlformats.org/officeDocument/2006/relationships/image" Target="../media/image203.png"/><Relationship Id="rId65" Type="http://schemas.openxmlformats.org/officeDocument/2006/relationships/image" Target="../media/image208.svg"/><Relationship Id="rId81" Type="http://schemas.openxmlformats.org/officeDocument/2006/relationships/image" Target="../media/image224.svg"/><Relationship Id="rId86" Type="http://schemas.openxmlformats.org/officeDocument/2006/relationships/image" Target="../media/image229.png"/><Relationship Id="rId130" Type="http://schemas.openxmlformats.org/officeDocument/2006/relationships/image" Target="../media/image273.png"/><Relationship Id="rId135" Type="http://schemas.openxmlformats.org/officeDocument/2006/relationships/image" Target="../media/image278.svg"/><Relationship Id="rId13" Type="http://schemas.openxmlformats.org/officeDocument/2006/relationships/image" Target="../media/image156.svg"/><Relationship Id="rId18" Type="http://schemas.openxmlformats.org/officeDocument/2006/relationships/image" Target="../media/image161.png"/><Relationship Id="rId39" Type="http://schemas.openxmlformats.org/officeDocument/2006/relationships/image" Target="../media/image182.svg"/><Relationship Id="rId109" Type="http://schemas.openxmlformats.org/officeDocument/2006/relationships/image" Target="../media/image252.svg"/><Relationship Id="rId34" Type="http://schemas.openxmlformats.org/officeDocument/2006/relationships/image" Target="../media/image177.png"/><Relationship Id="rId50" Type="http://schemas.openxmlformats.org/officeDocument/2006/relationships/image" Target="../media/image193.png"/><Relationship Id="rId55" Type="http://schemas.openxmlformats.org/officeDocument/2006/relationships/image" Target="../media/image198.svg"/><Relationship Id="rId76" Type="http://schemas.openxmlformats.org/officeDocument/2006/relationships/image" Target="../media/image219.png"/><Relationship Id="rId97" Type="http://schemas.openxmlformats.org/officeDocument/2006/relationships/image" Target="../media/image240.svg"/><Relationship Id="rId104" Type="http://schemas.openxmlformats.org/officeDocument/2006/relationships/image" Target="../media/image247.png"/><Relationship Id="rId120" Type="http://schemas.openxmlformats.org/officeDocument/2006/relationships/image" Target="../media/image263.png"/><Relationship Id="rId125" Type="http://schemas.openxmlformats.org/officeDocument/2006/relationships/image" Target="../media/image268.svg"/><Relationship Id="rId7" Type="http://schemas.openxmlformats.org/officeDocument/2006/relationships/image" Target="../media/image150.svg"/><Relationship Id="rId71" Type="http://schemas.openxmlformats.org/officeDocument/2006/relationships/image" Target="../media/image214.svg"/><Relationship Id="rId92" Type="http://schemas.openxmlformats.org/officeDocument/2006/relationships/image" Target="../media/image235.png"/><Relationship Id="rId2" Type="http://schemas.openxmlformats.org/officeDocument/2006/relationships/image" Target="../media/image145.png"/><Relationship Id="rId29" Type="http://schemas.openxmlformats.org/officeDocument/2006/relationships/image" Target="../media/image172.svg"/><Relationship Id="rId24" Type="http://schemas.openxmlformats.org/officeDocument/2006/relationships/image" Target="../media/image167.png"/><Relationship Id="rId40" Type="http://schemas.openxmlformats.org/officeDocument/2006/relationships/image" Target="../media/image183.png"/><Relationship Id="rId45" Type="http://schemas.openxmlformats.org/officeDocument/2006/relationships/image" Target="../media/image188.svg"/><Relationship Id="rId66" Type="http://schemas.openxmlformats.org/officeDocument/2006/relationships/image" Target="../media/image209.png"/><Relationship Id="rId87" Type="http://schemas.openxmlformats.org/officeDocument/2006/relationships/image" Target="../media/image230.svg"/><Relationship Id="rId110" Type="http://schemas.openxmlformats.org/officeDocument/2006/relationships/image" Target="../media/image253.png"/><Relationship Id="rId115" Type="http://schemas.openxmlformats.org/officeDocument/2006/relationships/image" Target="../media/image258.svg"/><Relationship Id="rId131" Type="http://schemas.openxmlformats.org/officeDocument/2006/relationships/image" Target="../media/image274.svg"/><Relationship Id="rId61" Type="http://schemas.openxmlformats.org/officeDocument/2006/relationships/image" Target="../media/image204.svg"/><Relationship Id="rId82" Type="http://schemas.openxmlformats.org/officeDocument/2006/relationships/image" Target="../media/image225.png"/><Relationship Id="rId19" Type="http://schemas.openxmlformats.org/officeDocument/2006/relationships/image" Target="../media/image162.svg"/><Relationship Id="rId14" Type="http://schemas.openxmlformats.org/officeDocument/2006/relationships/image" Target="../media/image157.png"/><Relationship Id="rId30" Type="http://schemas.openxmlformats.org/officeDocument/2006/relationships/image" Target="../media/image173.png"/><Relationship Id="rId35" Type="http://schemas.openxmlformats.org/officeDocument/2006/relationships/image" Target="../media/image178.svg"/><Relationship Id="rId56" Type="http://schemas.openxmlformats.org/officeDocument/2006/relationships/image" Target="../media/image199.png"/><Relationship Id="rId77" Type="http://schemas.openxmlformats.org/officeDocument/2006/relationships/image" Target="../media/image220.svg"/><Relationship Id="rId100" Type="http://schemas.openxmlformats.org/officeDocument/2006/relationships/image" Target="../media/image243.png"/><Relationship Id="rId105" Type="http://schemas.openxmlformats.org/officeDocument/2006/relationships/image" Target="../media/image248.svg"/><Relationship Id="rId126" Type="http://schemas.openxmlformats.org/officeDocument/2006/relationships/image" Target="../media/image269.png"/><Relationship Id="rId8" Type="http://schemas.openxmlformats.org/officeDocument/2006/relationships/image" Target="../media/image151.png"/><Relationship Id="rId51" Type="http://schemas.openxmlformats.org/officeDocument/2006/relationships/image" Target="../media/image194.svg"/><Relationship Id="rId72" Type="http://schemas.openxmlformats.org/officeDocument/2006/relationships/image" Target="../media/image215.png"/><Relationship Id="rId93" Type="http://schemas.openxmlformats.org/officeDocument/2006/relationships/image" Target="../media/image236.svg"/><Relationship Id="rId98" Type="http://schemas.openxmlformats.org/officeDocument/2006/relationships/image" Target="../media/image241.png"/><Relationship Id="rId121" Type="http://schemas.openxmlformats.org/officeDocument/2006/relationships/image" Target="../media/image264.svg"/><Relationship Id="rId3" Type="http://schemas.openxmlformats.org/officeDocument/2006/relationships/image" Target="../media/image146.svg"/><Relationship Id="rId25" Type="http://schemas.openxmlformats.org/officeDocument/2006/relationships/image" Target="../media/image168.svg"/><Relationship Id="rId46" Type="http://schemas.openxmlformats.org/officeDocument/2006/relationships/image" Target="../media/image189.png"/><Relationship Id="rId67" Type="http://schemas.openxmlformats.org/officeDocument/2006/relationships/image" Target="../media/image210.svg"/><Relationship Id="rId116" Type="http://schemas.openxmlformats.org/officeDocument/2006/relationships/image" Target="../media/image259.png"/><Relationship Id="rId20" Type="http://schemas.openxmlformats.org/officeDocument/2006/relationships/image" Target="../media/image163.png"/><Relationship Id="rId41" Type="http://schemas.openxmlformats.org/officeDocument/2006/relationships/image" Target="../media/image184.svg"/><Relationship Id="rId62" Type="http://schemas.openxmlformats.org/officeDocument/2006/relationships/image" Target="../media/image205.png"/><Relationship Id="rId83" Type="http://schemas.openxmlformats.org/officeDocument/2006/relationships/image" Target="../media/image226.svg"/><Relationship Id="rId88" Type="http://schemas.openxmlformats.org/officeDocument/2006/relationships/image" Target="../media/image231.png"/><Relationship Id="rId111" Type="http://schemas.openxmlformats.org/officeDocument/2006/relationships/image" Target="../media/image254.svg"/><Relationship Id="rId132" Type="http://schemas.openxmlformats.org/officeDocument/2006/relationships/image" Target="../media/image275.png"/><Relationship Id="rId15" Type="http://schemas.openxmlformats.org/officeDocument/2006/relationships/image" Target="../media/image158.svg"/><Relationship Id="rId36" Type="http://schemas.openxmlformats.org/officeDocument/2006/relationships/image" Target="../media/image179.png"/><Relationship Id="rId57" Type="http://schemas.openxmlformats.org/officeDocument/2006/relationships/image" Target="../media/image200.svg"/><Relationship Id="rId106" Type="http://schemas.openxmlformats.org/officeDocument/2006/relationships/image" Target="../media/image249.png"/><Relationship Id="rId127" Type="http://schemas.openxmlformats.org/officeDocument/2006/relationships/image" Target="../media/image270.svg"/><Relationship Id="rId10" Type="http://schemas.openxmlformats.org/officeDocument/2006/relationships/image" Target="../media/image153.png"/><Relationship Id="rId31" Type="http://schemas.openxmlformats.org/officeDocument/2006/relationships/image" Target="../media/image174.svg"/><Relationship Id="rId52" Type="http://schemas.openxmlformats.org/officeDocument/2006/relationships/image" Target="../media/image195.png"/><Relationship Id="rId73" Type="http://schemas.openxmlformats.org/officeDocument/2006/relationships/image" Target="../media/image216.svg"/><Relationship Id="rId78" Type="http://schemas.openxmlformats.org/officeDocument/2006/relationships/image" Target="../media/image221.png"/><Relationship Id="rId94" Type="http://schemas.openxmlformats.org/officeDocument/2006/relationships/image" Target="../media/image237.png"/><Relationship Id="rId99" Type="http://schemas.openxmlformats.org/officeDocument/2006/relationships/image" Target="../media/image242.svg"/><Relationship Id="rId101" Type="http://schemas.openxmlformats.org/officeDocument/2006/relationships/image" Target="../media/image244.svg"/><Relationship Id="rId122" Type="http://schemas.openxmlformats.org/officeDocument/2006/relationships/image" Target="../media/image265.png"/><Relationship Id="rId4" Type="http://schemas.openxmlformats.org/officeDocument/2006/relationships/image" Target="../media/image147.png"/><Relationship Id="rId9" Type="http://schemas.openxmlformats.org/officeDocument/2006/relationships/image" Target="../media/image152.svg"/><Relationship Id="rId26" Type="http://schemas.openxmlformats.org/officeDocument/2006/relationships/image" Target="../media/image169.png"/><Relationship Id="rId47" Type="http://schemas.openxmlformats.org/officeDocument/2006/relationships/image" Target="../media/image190.svg"/><Relationship Id="rId68" Type="http://schemas.openxmlformats.org/officeDocument/2006/relationships/image" Target="../media/image211.png"/><Relationship Id="rId89" Type="http://schemas.openxmlformats.org/officeDocument/2006/relationships/image" Target="../media/image232.svg"/><Relationship Id="rId112" Type="http://schemas.openxmlformats.org/officeDocument/2006/relationships/image" Target="../media/image255.png"/><Relationship Id="rId133" Type="http://schemas.openxmlformats.org/officeDocument/2006/relationships/image" Target="../media/image276.svg"/></Relationships>
</file>

<file path=ppt/slideLayouts/_rels/slideLayout26.xml.rels><?xml version="1.0" encoding="UTF-8" standalone="yes"?>
<Relationships xmlns="http://schemas.openxmlformats.org/package/2006/relationships"><Relationship Id="rId117" Type="http://schemas.openxmlformats.org/officeDocument/2006/relationships/image" Target="../media/image386.svg"/><Relationship Id="rId299" Type="http://schemas.openxmlformats.org/officeDocument/2006/relationships/image" Target="../media/image566.png"/><Relationship Id="rId21" Type="http://schemas.openxmlformats.org/officeDocument/2006/relationships/image" Target="../media/image296.svg"/><Relationship Id="rId63" Type="http://schemas.openxmlformats.org/officeDocument/2006/relationships/image" Target="../media/image336.svg"/><Relationship Id="rId159" Type="http://schemas.openxmlformats.org/officeDocument/2006/relationships/image" Target="../media/image426.svg"/><Relationship Id="rId324" Type="http://schemas.openxmlformats.org/officeDocument/2006/relationships/image" Target="../media/image591.svg"/><Relationship Id="rId366" Type="http://schemas.openxmlformats.org/officeDocument/2006/relationships/image" Target="../media/image633.svg"/><Relationship Id="rId170" Type="http://schemas.openxmlformats.org/officeDocument/2006/relationships/image" Target="../media/image437.png"/><Relationship Id="rId226" Type="http://schemas.openxmlformats.org/officeDocument/2006/relationships/image" Target="../media/image493.png"/><Relationship Id="rId268" Type="http://schemas.openxmlformats.org/officeDocument/2006/relationships/image" Target="../media/image535.png"/><Relationship Id="rId32" Type="http://schemas.openxmlformats.org/officeDocument/2006/relationships/image" Target="../media/image307.png"/><Relationship Id="rId74" Type="http://schemas.openxmlformats.org/officeDocument/2006/relationships/image" Target="../media/image347.png"/><Relationship Id="rId128" Type="http://schemas.openxmlformats.org/officeDocument/2006/relationships/image" Target="../media/image395.png"/><Relationship Id="rId335" Type="http://schemas.openxmlformats.org/officeDocument/2006/relationships/image" Target="../media/image602.png"/><Relationship Id="rId377" Type="http://schemas.openxmlformats.org/officeDocument/2006/relationships/image" Target="../media/image644.png"/><Relationship Id="rId5" Type="http://schemas.openxmlformats.org/officeDocument/2006/relationships/image" Target="../media/image282.svg"/><Relationship Id="rId181" Type="http://schemas.openxmlformats.org/officeDocument/2006/relationships/image" Target="../media/image448.svg"/><Relationship Id="rId237" Type="http://schemas.openxmlformats.org/officeDocument/2006/relationships/image" Target="../media/image504.svg"/><Relationship Id="rId402" Type="http://schemas.openxmlformats.org/officeDocument/2006/relationships/image" Target="../media/image667.svg"/><Relationship Id="rId279" Type="http://schemas.openxmlformats.org/officeDocument/2006/relationships/image" Target="../media/image546.svg"/><Relationship Id="rId43" Type="http://schemas.openxmlformats.org/officeDocument/2006/relationships/image" Target="../media/image318.svg"/><Relationship Id="rId139" Type="http://schemas.openxmlformats.org/officeDocument/2006/relationships/image" Target="../media/image406.svg"/><Relationship Id="rId290" Type="http://schemas.openxmlformats.org/officeDocument/2006/relationships/image" Target="../media/image557.svg"/><Relationship Id="rId304" Type="http://schemas.openxmlformats.org/officeDocument/2006/relationships/image" Target="../media/image571.svg"/><Relationship Id="rId346" Type="http://schemas.openxmlformats.org/officeDocument/2006/relationships/image" Target="../media/image613.svg"/><Relationship Id="rId388" Type="http://schemas.openxmlformats.org/officeDocument/2006/relationships/image" Target="../media/image655.svg"/><Relationship Id="rId85" Type="http://schemas.openxmlformats.org/officeDocument/2006/relationships/image" Target="../media/image356.svg"/><Relationship Id="rId150" Type="http://schemas.openxmlformats.org/officeDocument/2006/relationships/image" Target="../media/image417.png"/><Relationship Id="rId192" Type="http://schemas.openxmlformats.org/officeDocument/2006/relationships/image" Target="../media/image459.png"/><Relationship Id="rId206" Type="http://schemas.openxmlformats.org/officeDocument/2006/relationships/image" Target="../media/image473.png"/><Relationship Id="rId413" Type="http://schemas.openxmlformats.org/officeDocument/2006/relationships/image" Target="../media/image678.png"/><Relationship Id="rId248" Type="http://schemas.openxmlformats.org/officeDocument/2006/relationships/image" Target="../media/image515.png"/><Relationship Id="rId12" Type="http://schemas.openxmlformats.org/officeDocument/2006/relationships/image" Target="../media/image289.png"/><Relationship Id="rId108" Type="http://schemas.openxmlformats.org/officeDocument/2006/relationships/image" Target="../media/image377.png"/><Relationship Id="rId315" Type="http://schemas.openxmlformats.org/officeDocument/2006/relationships/image" Target="../media/image582.png"/><Relationship Id="rId357" Type="http://schemas.openxmlformats.org/officeDocument/2006/relationships/image" Target="../media/image624.png"/><Relationship Id="rId54" Type="http://schemas.openxmlformats.org/officeDocument/2006/relationships/image" Target="../media/image241.png"/><Relationship Id="rId96" Type="http://schemas.openxmlformats.org/officeDocument/2006/relationships/image" Target="../media/image367.png"/><Relationship Id="rId161" Type="http://schemas.openxmlformats.org/officeDocument/2006/relationships/image" Target="../media/image428.svg"/><Relationship Id="rId217" Type="http://schemas.openxmlformats.org/officeDocument/2006/relationships/image" Target="../media/image484.svg"/><Relationship Id="rId399" Type="http://schemas.openxmlformats.org/officeDocument/2006/relationships/image" Target="../media/image215.png"/><Relationship Id="rId259" Type="http://schemas.openxmlformats.org/officeDocument/2006/relationships/image" Target="../media/image526.svg"/><Relationship Id="rId424" Type="http://schemas.openxmlformats.org/officeDocument/2006/relationships/image" Target="../media/image689.svg"/><Relationship Id="rId23" Type="http://schemas.openxmlformats.org/officeDocument/2006/relationships/image" Target="../media/image298.svg"/><Relationship Id="rId119" Type="http://schemas.openxmlformats.org/officeDocument/2006/relationships/image" Target="../media/image388.svg"/><Relationship Id="rId270" Type="http://schemas.openxmlformats.org/officeDocument/2006/relationships/image" Target="../media/image537.png"/><Relationship Id="rId326" Type="http://schemas.openxmlformats.org/officeDocument/2006/relationships/image" Target="../media/image593.svg"/><Relationship Id="rId65" Type="http://schemas.openxmlformats.org/officeDocument/2006/relationships/image" Target="../media/image338.svg"/><Relationship Id="rId130" Type="http://schemas.openxmlformats.org/officeDocument/2006/relationships/image" Target="../media/image397.png"/><Relationship Id="rId368" Type="http://schemas.openxmlformats.org/officeDocument/2006/relationships/image" Target="../media/image635.svg"/><Relationship Id="rId172" Type="http://schemas.openxmlformats.org/officeDocument/2006/relationships/image" Target="../media/image439.png"/><Relationship Id="rId228" Type="http://schemas.openxmlformats.org/officeDocument/2006/relationships/image" Target="../media/image495.png"/><Relationship Id="rId281" Type="http://schemas.openxmlformats.org/officeDocument/2006/relationships/image" Target="../media/image548.svg"/><Relationship Id="rId337" Type="http://schemas.openxmlformats.org/officeDocument/2006/relationships/image" Target="../media/image604.png"/><Relationship Id="rId34" Type="http://schemas.openxmlformats.org/officeDocument/2006/relationships/image" Target="../media/image309.png"/><Relationship Id="rId76" Type="http://schemas.openxmlformats.org/officeDocument/2006/relationships/image" Target="../media/image349.png"/><Relationship Id="rId141" Type="http://schemas.openxmlformats.org/officeDocument/2006/relationships/image" Target="../media/image408.svg"/><Relationship Id="rId379" Type="http://schemas.openxmlformats.org/officeDocument/2006/relationships/image" Target="../media/image646.png"/><Relationship Id="rId7" Type="http://schemas.openxmlformats.org/officeDocument/2006/relationships/image" Target="../media/image284.svg"/><Relationship Id="rId183" Type="http://schemas.openxmlformats.org/officeDocument/2006/relationships/image" Target="../media/image450.svg"/><Relationship Id="rId239" Type="http://schemas.openxmlformats.org/officeDocument/2006/relationships/image" Target="../media/image506.svg"/><Relationship Id="rId390" Type="http://schemas.openxmlformats.org/officeDocument/2006/relationships/image" Target="../media/image657.svg"/><Relationship Id="rId404" Type="http://schemas.openxmlformats.org/officeDocument/2006/relationships/image" Target="../media/image669.svg"/><Relationship Id="rId250" Type="http://schemas.openxmlformats.org/officeDocument/2006/relationships/image" Target="../media/image517.png"/><Relationship Id="rId292" Type="http://schemas.openxmlformats.org/officeDocument/2006/relationships/image" Target="../media/image559.svg"/><Relationship Id="rId306" Type="http://schemas.openxmlformats.org/officeDocument/2006/relationships/image" Target="../media/image573.svg"/><Relationship Id="rId45" Type="http://schemas.openxmlformats.org/officeDocument/2006/relationships/image" Target="../media/image320.svg"/><Relationship Id="rId87" Type="http://schemas.openxmlformats.org/officeDocument/2006/relationships/image" Target="../media/image358.svg"/><Relationship Id="rId110" Type="http://schemas.openxmlformats.org/officeDocument/2006/relationships/image" Target="../media/image379.png"/><Relationship Id="rId348" Type="http://schemas.openxmlformats.org/officeDocument/2006/relationships/image" Target="../media/image615.svg"/><Relationship Id="rId152" Type="http://schemas.openxmlformats.org/officeDocument/2006/relationships/image" Target="../media/image419.png"/><Relationship Id="rId194" Type="http://schemas.openxmlformats.org/officeDocument/2006/relationships/image" Target="../media/image461.png"/><Relationship Id="rId208" Type="http://schemas.openxmlformats.org/officeDocument/2006/relationships/image" Target="../media/image475.png"/><Relationship Id="rId415" Type="http://schemas.openxmlformats.org/officeDocument/2006/relationships/image" Target="../media/image680.png"/><Relationship Id="rId261" Type="http://schemas.openxmlformats.org/officeDocument/2006/relationships/image" Target="../media/image528.svg"/><Relationship Id="rId14" Type="http://schemas.openxmlformats.org/officeDocument/2006/relationships/image" Target="../media/image291.png"/><Relationship Id="rId56" Type="http://schemas.openxmlformats.org/officeDocument/2006/relationships/image" Target="../media/image329.png"/><Relationship Id="rId317" Type="http://schemas.openxmlformats.org/officeDocument/2006/relationships/image" Target="../media/image584.png"/><Relationship Id="rId359" Type="http://schemas.openxmlformats.org/officeDocument/2006/relationships/image" Target="../media/image626.png"/><Relationship Id="rId98" Type="http://schemas.openxmlformats.org/officeDocument/2006/relationships/image" Target="../media/image217.png"/><Relationship Id="rId121" Type="http://schemas.openxmlformats.org/officeDocument/2006/relationships/image" Target="../media/image390.svg"/><Relationship Id="rId163" Type="http://schemas.openxmlformats.org/officeDocument/2006/relationships/image" Target="../media/image430.svg"/><Relationship Id="rId219" Type="http://schemas.openxmlformats.org/officeDocument/2006/relationships/image" Target="../media/image486.svg"/><Relationship Id="rId370" Type="http://schemas.openxmlformats.org/officeDocument/2006/relationships/image" Target="../media/image637.svg"/><Relationship Id="rId426" Type="http://schemas.openxmlformats.org/officeDocument/2006/relationships/image" Target="../media/image691.svg"/><Relationship Id="rId230" Type="http://schemas.openxmlformats.org/officeDocument/2006/relationships/image" Target="../media/image497.png"/><Relationship Id="rId25" Type="http://schemas.openxmlformats.org/officeDocument/2006/relationships/image" Target="../media/image300.svg"/><Relationship Id="rId67" Type="http://schemas.openxmlformats.org/officeDocument/2006/relationships/image" Target="../media/image340.svg"/><Relationship Id="rId272" Type="http://schemas.openxmlformats.org/officeDocument/2006/relationships/image" Target="../media/image539.png"/><Relationship Id="rId328" Type="http://schemas.openxmlformats.org/officeDocument/2006/relationships/image" Target="../media/image595.svg"/><Relationship Id="rId132" Type="http://schemas.openxmlformats.org/officeDocument/2006/relationships/image" Target="../media/image399.png"/><Relationship Id="rId174" Type="http://schemas.openxmlformats.org/officeDocument/2006/relationships/image" Target="../media/image441.png"/><Relationship Id="rId381" Type="http://schemas.openxmlformats.org/officeDocument/2006/relationships/image" Target="../media/image648.png"/><Relationship Id="rId241" Type="http://schemas.openxmlformats.org/officeDocument/2006/relationships/image" Target="../media/image508.svg"/><Relationship Id="rId36" Type="http://schemas.openxmlformats.org/officeDocument/2006/relationships/image" Target="../media/image311.png"/><Relationship Id="rId283" Type="http://schemas.openxmlformats.org/officeDocument/2006/relationships/image" Target="../media/image550.png"/><Relationship Id="rId339" Type="http://schemas.openxmlformats.org/officeDocument/2006/relationships/image" Target="../media/image606.png"/><Relationship Id="rId78" Type="http://schemas.openxmlformats.org/officeDocument/2006/relationships/image" Target="../media/image207.png"/><Relationship Id="rId101" Type="http://schemas.openxmlformats.org/officeDocument/2006/relationships/image" Target="../media/image370.svg"/><Relationship Id="rId143" Type="http://schemas.openxmlformats.org/officeDocument/2006/relationships/image" Target="../media/image410.svg"/><Relationship Id="rId185" Type="http://schemas.openxmlformats.org/officeDocument/2006/relationships/image" Target="../media/image452.svg"/><Relationship Id="rId350" Type="http://schemas.openxmlformats.org/officeDocument/2006/relationships/image" Target="../media/image617.svg"/><Relationship Id="rId406" Type="http://schemas.openxmlformats.org/officeDocument/2006/relationships/image" Target="../media/image671.svg"/><Relationship Id="rId9" Type="http://schemas.openxmlformats.org/officeDocument/2006/relationships/image" Target="../media/image286.svg"/><Relationship Id="rId210" Type="http://schemas.openxmlformats.org/officeDocument/2006/relationships/image" Target="../media/image477.png"/><Relationship Id="rId392" Type="http://schemas.openxmlformats.org/officeDocument/2006/relationships/image" Target="../media/image659.svg"/><Relationship Id="rId252" Type="http://schemas.openxmlformats.org/officeDocument/2006/relationships/image" Target="../media/image519.png"/><Relationship Id="rId294" Type="http://schemas.openxmlformats.org/officeDocument/2006/relationships/image" Target="../media/image561.svg"/><Relationship Id="rId308" Type="http://schemas.openxmlformats.org/officeDocument/2006/relationships/image" Target="../media/image575.svg"/><Relationship Id="rId47" Type="http://schemas.openxmlformats.org/officeDocument/2006/relationships/image" Target="../media/image322.svg"/><Relationship Id="rId89" Type="http://schemas.openxmlformats.org/officeDocument/2006/relationships/image" Target="../media/image360.svg"/><Relationship Id="rId112" Type="http://schemas.openxmlformats.org/officeDocument/2006/relationships/image" Target="../media/image381.png"/><Relationship Id="rId154" Type="http://schemas.openxmlformats.org/officeDocument/2006/relationships/image" Target="../media/image421.png"/><Relationship Id="rId361" Type="http://schemas.openxmlformats.org/officeDocument/2006/relationships/image" Target="../media/image628.png"/><Relationship Id="rId196" Type="http://schemas.openxmlformats.org/officeDocument/2006/relationships/image" Target="../media/image463.png"/><Relationship Id="rId417" Type="http://schemas.openxmlformats.org/officeDocument/2006/relationships/image" Target="../media/image682.png"/><Relationship Id="rId16" Type="http://schemas.openxmlformats.org/officeDocument/2006/relationships/image" Target="../media/image293.png"/><Relationship Id="rId221" Type="http://schemas.openxmlformats.org/officeDocument/2006/relationships/image" Target="../media/image488.svg"/><Relationship Id="rId263" Type="http://schemas.openxmlformats.org/officeDocument/2006/relationships/image" Target="../media/image530.svg"/><Relationship Id="rId319" Type="http://schemas.openxmlformats.org/officeDocument/2006/relationships/image" Target="../media/image586.png"/><Relationship Id="rId58" Type="http://schemas.openxmlformats.org/officeDocument/2006/relationships/image" Target="../media/image331.png"/><Relationship Id="rId123" Type="http://schemas.openxmlformats.org/officeDocument/2006/relationships/image" Target="../media/image224.svg"/><Relationship Id="rId330" Type="http://schemas.openxmlformats.org/officeDocument/2006/relationships/image" Target="../media/image597.svg"/><Relationship Id="rId165" Type="http://schemas.openxmlformats.org/officeDocument/2006/relationships/image" Target="../media/image432.svg"/><Relationship Id="rId372" Type="http://schemas.openxmlformats.org/officeDocument/2006/relationships/image" Target="../media/image639.svg"/><Relationship Id="rId232" Type="http://schemas.openxmlformats.org/officeDocument/2006/relationships/image" Target="../media/image499.png"/><Relationship Id="rId274" Type="http://schemas.openxmlformats.org/officeDocument/2006/relationships/image" Target="../media/image541.png"/><Relationship Id="rId27" Type="http://schemas.openxmlformats.org/officeDocument/2006/relationships/image" Target="../media/image302.svg"/><Relationship Id="rId69" Type="http://schemas.openxmlformats.org/officeDocument/2006/relationships/image" Target="../media/image342.svg"/><Relationship Id="rId134" Type="http://schemas.openxmlformats.org/officeDocument/2006/relationships/image" Target="../media/image401.png"/><Relationship Id="rId80" Type="http://schemas.openxmlformats.org/officeDocument/2006/relationships/image" Target="../media/image351.png"/><Relationship Id="rId176" Type="http://schemas.openxmlformats.org/officeDocument/2006/relationships/image" Target="../media/image443.png"/><Relationship Id="rId341" Type="http://schemas.openxmlformats.org/officeDocument/2006/relationships/image" Target="../media/image608.png"/><Relationship Id="rId383" Type="http://schemas.openxmlformats.org/officeDocument/2006/relationships/image" Target="../media/image650.png"/><Relationship Id="rId201" Type="http://schemas.openxmlformats.org/officeDocument/2006/relationships/image" Target="../media/image468.svg"/><Relationship Id="rId243" Type="http://schemas.openxmlformats.org/officeDocument/2006/relationships/image" Target="../media/image510.svg"/><Relationship Id="rId285" Type="http://schemas.openxmlformats.org/officeDocument/2006/relationships/image" Target="../media/image552.png"/><Relationship Id="rId38" Type="http://schemas.openxmlformats.org/officeDocument/2006/relationships/image" Target="../media/image313.png"/><Relationship Id="rId103" Type="http://schemas.openxmlformats.org/officeDocument/2006/relationships/image" Target="../media/image372.svg"/><Relationship Id="rId310" Type="http://schemas.openxmlformats.org/officeDocument/2006/relationships/image" Target="../media/image577.svg"/><Relationship Id="rId70" Type="http://schemas.openxmlformats.org/officeDocument/2006/relationships/image" Target="../media/image343.png"/><Relationship Id="rId91" Type="http://schemas.openxmlformats.org/officeDocument/2006/relationships/image" Target="../media/image362.svg"/><Relationship Id="rId145" Type="http://schemas.openxmlformats.org/officeDocument/2006/relationships/image" Target="../media/image412.svg"/><Relationship Id="rId166" Type="http://schemas.openxmlformats.org/officeDocument/2006/relationships/image" Target="../media/image433.png"/><Relationship Id="rId187" Type="http://schemas.openxmlformats.org/officeDocument/2006/relationships/image" Target="../media/image454.svg"/><Relationship Id="rId331" Type="http://schemas.openxmlformats.org/officeDocument/2006/relationships/image" Target="../media/image598.png"/><Relationship Id="rId352" Type="http://schemas.openxmlformats.org/officeDocument/2006/relationships/image" Target="../media/image619.svg"/><Relationship Id="rId373" Type="http://schemas.openxmlformats.org/officeDocument/2006/relationships/image" Target="../media/image640.png"/><Relationship Id="rId394" Type="http://schemas.openxmlformats.org/officeDocument/2006/relationships/image" Target="../media/image661.svg"/><Relationship Id="rId408" Type="http://schemas.openxmlformats.org/officeDocument/2006/relationships/image" Target="../media/image673.svg"/><Relationship Id="rId1" Type="http://schemas.openxmlformats.org/officeDocument/2006/relationships/slideMaster" Target="../slideMasters/slideMaster2.xml"/><Relationship Id="rId212" Type="http://schemas.openxmlformats.org/officeDocument/2006/relationships/image" Target="../media/image479.png"/><Relationship Id="rId233" Type="http://schemas.openxmlformats.org/officeDocument/2006/relationships/image" Target="../media/image500.svg"/><Relationship Id="rId254" Type="http://schemas.openxmlformats.org/officeDocument/2006/relationships/image" Target="../media/image521.png"/><Relationship Id="rId28" Type="http://schemas.openxmlformats.org/officeDocument/2006/relationships/image" Target="../media/image303.png"/><Relationship Id="rId49" Type="http://schemas.openxmlformats.org/officeDocument/2006/relationships/image" Target="../media/image324.svg"/><Relationship Id="rId114" Type="http://schemas.openxmlformats.org/officeDocument/2006/relationships/image" Target="../media/image383.png"/><Relationship Id="rId275" Type="http://schemas.openxmlformats.org/officeDocument/2006/relationships/image" Target="../media/image542.svg"/><Relationship Id="rId296" Type="http://schemas.openxmlformats.org/officeDocument/2006/relationships/image" Target="../media/image563.svg"/><Relationship Id="rId300" Type="http://schemas.openxmlformats.org/officeDocument/2006/relationships/image" Target="../media/image567.svg"/><Relationship Id="rId60" Type="http://schemas.openxmlformats.org/officeDocument/2006/relationships/image" Target="../media/image333.png"/><Relationship Id="rId81" Type="http://schemas.openxmlformats.org/officeDocument/2006/relationships/image" Target="../media/image352.svg"/><Relationship Id="rId135" Type="http://schemas.openxmlformats.org/officeDocument/2006/relationships/image" Target="../media/image402.svg"/><Relationship Id="rId156" Type="http://schemas.openxmlformats.org/officeDocument/2006/relationships/image" Target="../media/image423.png"/><Relationship Id="rId177" Type="http://schemas.openxmlformats.org/officeDocument/2006/relationships/image" Target="../media/image444.svg"/><Relationship Id="rId198" Type="http://schemas.openxmlformats.org/officeDocument/2006/relationships/image" Target="../media/image465.png"/><Relationship Id="rId321" Type="http://schemas.openxmlformats.org/officeDocument/2006/relationships/image" Target="../media/image588.png"/><Relationship Id="rId342" Type="http://schemas.openxmlformats.org/officeDocument/2006/relationships/image" Target="../media/image609.svg"/><Relationship Id="rId363" Type="http://schemas.openxmlformats.org/officeDocument/2006/relationships/image" Target="../media/image630.png"/><Relationship Id="rId384" Type="http://schemas.openxmlformats.org/officeDocument/2006/relationships/image" Target="../media/image651.svg"/><Relationship Id="rId419" Type="http://schemas.openxmlformats.org/officeDocument/2006/relationships/image" Target="../media/image684.png"/><Relationship Id="rId202" Type="http://schemas.openxmlformats.org/officeDocument/2006/relationships/image" Target="../media/image469.png"/><Relationship Id="rId223" Type="http://schemas.openxmlformats.org/officeDocument/2006/relationships/image" Target="../media/image490.svg"/><Relationship Id="rId244" Type="http://schemas.openxmlformats.org/officeDocument/2006/relationships/image" Target="../media/image511.png"/><Relationship Id="rId18" Type="http://schemas.openxmlformats.org/officeDocument/2006/relationships/image" Target="../media/image179.png"/><Relationship Id="rId39" Type="http://schemas.openxmlformats.org/officeDocument/2006/relationships/image" Target="../media/image314.svg"/><Relationship Id="rId265" Type="http://schemas.openxmlformats.org/officeDocument/2006/relationships/image" Target="../media/image532.svg"/><Relationship Id="rId286" Type="http://schemas.openxmlformats.org/officeDocument/2006/relationships/image" Target="../media/image553.svg"/><Relationship Id="rId50" Type="http://schemas.openxmlformats.org/officeDocument/2006/relationships/image" Target="../media/image325.png"/><Relationship Id="rId104" Type="http://schemas.openxmlformats.org/officeDocument/2006/relationships/image" Target="../media/image373.png"/><Relationship Id="rId125" Type="http://schemas.openxmlformats.org/officeDocument/2006/relationships/image" Target="../media/image392.svg"/><Relationship Id="rId146" Type="http://schemas.openxmlformats.org/officeDocument/2006/relationships/image" Target="../media/image413.png"/><Relationship Id="rId167" Type="http://schemas.openxmlformats.org/officeDocument/2006/relationships/image" Target="../media/image434.svg"/><Relationship Id="rId188" Type="http://schemas.openxmlformats.org/officeDocument/2006/relationships/image" Target="../media/image455.png"/><Relationship Id="rId311" Type="http://schemas.openxmlformats.org/officeDocument/2006/relationships/image" Target="../media/image578.png"/><Relationship Id="rId332" Type="http://schemas.openxmlformats.org/officeDocument/2006/relationships/image" Target="../media/image599.svg"/><Relationship Id="rId353" Type="http://schemas.openxmlformats.org/officeDocument/2006/relationships/image" Target="../media/image620.png"/><Relationship Id="rId374" Type="http://schemas.openxmlformats.org/officeDocument/2006/relationships/image" Target="../media/image641.svg"/><Relationship Id="rId395" Type="http://schemas.openxmlformats.org/officeDocument/2006/relationships/image" Target="../media/image662.png"/><Relationship Id="rId409" Type="http://schemas.openxmlformats.org/officeDocument/2006/relationships/image" Target="../media/image674.png"/><Relationship Id="rId71" Type="http://schemas.openxmlformats.org/officeDocument/2006/relationships/image" Target="../media/image344.svg"/><Relationship Id="rId92" Type="http://schemas.openxmlformats.org/officeDocument/2006/relationships/image" Target="../media/image363.png"/><Relationship Id="rId213" Type="http://schemas.openxmlformats.org/officeDocument/2006/relationships/image" Target="../media/image480.svg"/><Relationship Id="rId234" Type="http://schemas.openxmlformats.org/officeDocument/2006/relationships/image" Target="../media/image501.png"/><Relationship Id="rId420" Type="http://schemas.openxmlformats.org/officeDocument/2006/relationships/image" Target="../media/image685.svg"/><Relationship Id="rId2" Type="http://schemas.openxmlformats.org/officeDocument/2006/relationships/image" Target="../media/image279.png"/><Relationship Id="rId29" Type="http://schemas.openxmlformats.org/officeDocument/2006/relationships/image" Target="../media/image304.svg"/><Relationship Id="rId255" Type="http://schemas.openxmlformats.org/officeDocument/2006/relationships/image" Target="../media/image522.svg"/><Relationship Id="rId276" Type="http://schemas.openxmlformats.org/officeDocument/2006/relationships/image" Target="../media/image543.png"/><Relationship Id="rId297" Type="http://schemas.openxmlformats.org/officeDocument/2006/relationships/image" Target="../media/image564.png"/><Relationship Id="rId40" Type="http://schemas.openxmlformats.org/officeDocument/2006/relationships/image" Target="../media/image315.png"/><Relationship Id="rId115" Type="http://schemas.openxmlformats.org/officeDocument/2006/relationships/image" Target="../media/image384.svg"/><Relationship Id="rId136" Type="http://schemas.openxmlformats.org/officeDocument/2006/relationships/image" Target="../media/image403.png"/><Relationship Id="rId157" Type="http://schemas.openxmlformats.org/officeDocument/2006/relationships/image" Target="../media/image424.svg"/><Relationship Id="rId178" Type="http://schemas.openxmlformats.org/officeDocument/2006/relationships/image" Target="../media/image445.png"/><Relationship Id="rId301" Type="http://schemas.openxmlformats.org/officeDocument/2006/relationships/image" Target="../media/image568.png"/><Relationship Id="rId322" Type="http://schemas.openxmlformats.org/officeDocument/2006/relationships/image" Target="../media/image589.svg"/><Relationship Id="rId343" Type="http://schemas.openxmlformats.org/officeDocument/2006/relationships/image" Target="../media/image610.png"/><Relationship Id="rId364" Type="http://schemas.openxmlformats.org/officeDocument/2006/relationships/image" Target="../media/image631.svg"/><Relationship Id="rId61" Type="http://schemas.openxmlformats.org/officeDocument/2006/relationships/image" Target="../media/image334.svg"/><Relationship Id="rId82" Type="http://schemas.openxmlformats.org/officeDocument/2006/relationships/image" Target="../media/image353.png"/><Relationship Id="rId199" Type="http://schemas.openxmlformats.org/officeDocument/2006/relationships/image" Target="../media/image466.svg"/><Relationship Id="rId203" Type="http://schemas.openxmlformats.org/officeDocument/2006/relationships/image" Target="../media/image470.svg"/><Relationship Id="rId385" Type="http://schemas.openxmlformats.org/officeDocument/2006/relationships/image" Target="../media/image652.png"/><Relationship Id="rId19" Type="http://schemas.openxmlformats.org/officeDocument/2006/relationships/image" Target="../media/image180.svg"/><Relationship Id="rId224" Type="http://schemas.openxmlformats.org/officeDocument/2006/relationships/image" Target="../media/image491.png"/><Relationship Id="rId245" Type="http://schemas.openxmlformats.org/officeDocument/2006/relationships/image" Target="../media/image512.svg"/><Relationship Id="rId266" Type="http://schemas.openxmlformats.org/officeDocument/2006/relationships/image" Target="../media/image533.png"/><Relationship Id="rId287" Type="http://schemas.openxmlformats.org/officeDocument/2006/relationships/image" Target="../media/image554.png"/><Relationship Id="rId410" Type="http://schemas.openxmlformats.org/officeDocument/2006/relationships/image" Target="../media/image675.svg"/><Relationship Id="rId30" Type="http://schemas.openxmlformats.org/officeDocument/2006/relationships/image" Target="../media/image305.png"/><Relationship Id="rId105" Type="http://schemas.openxmlformats.org/officeDocument/2006/relationships/image" Target="../media/image374.svg"/><Relationship Id="rId126" Type="http://schemas.openxmlformats.org/officeDocument/2006/relationships/image" Target="../media/image393.png"/><Relationship Id="rId147" Type="http://schemas.openxmlformats.org/officeDocument/2006/relationships/image" Target="../media/image414.svg"/><Relationship Id="rId168" Type="http://schemas.openxmlformats.org/officeDocument/2006/relationships/image" Target="../media/image435.png"/><Relationship Id="rId312" Type="http://schemas.openxmlformats.org/officeDocument/2006/relationships/image" Target="../media/image579.svg"/><Relationship Id="rId333" Type="http://schemas.openxmlformats.org/officeDocument/2006/relationships/image" Target="../media/image600.png"/><Relationship Id="rId354" Type="http://schemas.openxmlformats.org/officeDocument/2006/relationships/image" Target="../media/image621.svg"/><Relationship Id="rId51" Type="http://schemas.openxmlformats.org/officeDocument/2006/relationships/image" Target="../media/image326.svg"/><Relationship Id="rId72" Type="http://schemas.openxmlformats.org/officeDocument/2006/relationships/image" Target="../media/image345.png"/><Relationship Id="rId93" Type="http://schemas.openxmlformats.org/officeDocument/2006/relationships/image" Target="../media/image364.svg"/><Relationship Id="rId189" Type="http://schemas.openxmlformats.org/officeDocument/2006/relationships/image" Target="../media/image456.svg"/><Relationship Id="rId375" Type="http://schemas.openxmlformats.org/officeDocument/2006/relationships/image" Target="../media/image642.png"/><Relationship Id="rId396" Type="http://schemas.openxmlformats.org/officeDocument/2006/relationships/image" Target="../media/image663.svg"/><Relationship Id="rId3" Type="http://schemas.openxmlformats.org/officeDocument/2006/relationships/image" Target="../media/image280.svg"/><Relationship Id="rId214" Type="http://schemas.openxmlformats.org/officeDocument/2006/relationships/image" Target="../media/image481.png"/><Relationship Id="rId235" Type="http://schemas.openxmlformats.org/officeDocument/2006/relationships/image" Target="../media/image502.svg"/><Relationship Id="rId256" Type="http://schemas.openxmlformats.org/officeDocument/2006/relationships/image" Target="../media/image523.png"/><Relationship Id="rId277" Type="http://schemas.openxmlformats.org/officeDocument/2006/relationships/image" Target="../media/image544.svg"/><Relationship Id="rId298" Type="http://schemas.openxmlformats.org/officeDocument/2006/relationships/image" Target="../media/image565.svg"/><Relationship Id="rId400" Type="http://schemas.openxmlformats.org/officeDocument/2006/relationships/image" Target="../media/image216.svg"/><Relationship Id="rId421" Type="http://schemas.openxmlformats.org/officeDocument/2006/relationships/image" Target="../media/image686.png"/><Relationship Id="rId116" Type="http://schemas.openxmlformats.org/officeDocument/2006/relationships/image" Target="../media/image385.png"/><Relationship Id="rId137" Type="http://schemas.openxmlformats.org/officeDocument/2006/relationships/image" Target="../media/image404.svg"/><Relationship Id="rId158" Type="http://schemas.openxmlformats.org/officeDocument/2006/relationships/image" Target="../media/image425.png"/><Relationship Id="rId302" Type="http://schemas.openxmlformats.org/officeDocument/2006/relationships/image" Target="../media/image569.svg"/><Relationship Id="rId323" Type="http://schemas.openxmlformats.org/officeDocument/2006/relationships/image" Target="../media/image590.png"/><Relationship Id="rId344" Type="http://schemas.openxmlformats.org/officeDocument/2006/relationships/image" Target="../media/image611.svg"/><Relationship Id="rId20" Type="http://schemas.openxmlformats.org/officeDocument/2006/relationships/image" Target="../media/image295.png"/><Relationship Id="rId41" Type="http://schemas.openxmlformats.org/officeDocument/2006/relationships/image" Target="../media/image316.svg"/><Relationship Id="rId62" Type="http://schemas.openxmlformats.org/officeDocument/2006/relationships/image" Target="../media/image335.png"/><Relationship Id="rId83" Type="http://schemas.openxmlformats.org/officeDocument/2006/relationships/image" Target="../media/image354.svg"/><Relationship Id="rId179" Type="http://schemas.openxmlformats.org/officeDocument/2006/relationships/image" Target="../media/image446.svg"/><Relationship Id="rId365" Type="http://schemas.openxmlformats.org/officeDocument/2006/relationships/image" Target="../media/image632.png"/><Relationship Id="rId386" Type="http://schemas.openxmlformats.org/officeDocument/2006/relationships/image" Target="../media/image653.svg"/><Relationship Id="rId190" Type="http://schemas.openxmlformats.org/officeDocument/2006/relationships/image" Target="../media/image457.png"/><Relationship Id="rId204" Type="http://schemas.openxmlformats.org/officeDocument/2006/relationships/image" Target="../media/image471.png"/><Relationship Id="rId225" Type="http://schemas.openxmlformats.org/officeDocument/2006/relationships/image" Target="../media/image492.svg"/><Relationship Id="rId246" Type="http://schemas.openxmlformats.org/officeDocument/2006/relationships/image" Target="../media/image513.png"/><Relationship Id="rId267" Type="http://schemas.openxmlformats.org/officeDocument/2006/relationships/image" Target="../media/image534.svg"/><Relationship Id="rId288" Type="http://schemas.openxmlformats.org/officeDocument/2006/relationships/image" Target="../media/image555.svg"/><Relationship Id="rId411" Type="http://schemas.openxmlformats.org/officeDocument/2006/relationships/image" Target="../media/image676.png"/><Relationship Id="rId106" Type="http://schemas.openxmlformats.org/officeDocument/2006/relationships/image" Target="../media/image375.png"/><Relationship Id="rId127" Type="http://schemas.openxmlformats.org/officeDocument/2006/relationships/image" Target="../media/image394.svg"/><Relationship Id="rId313" Type="http://schemas.openxmlformats.org/officeDocument/2006/relationships/image" Target="../media/image580.png"/><Relationship Id="rId10" Type="http://schemas.openxmlformats.org/officeDocument/2006/relationships/image" Target="../media/image287.png"/><Relationship Id="rId31" Type="http://schemas.openxmlformats.org/officeDocument/2006/relationships/image" Target="../media/image306.svg"/><Relationship Id="rId52" Type="http://schemas.openxmlformats.org/officeDocument/2006/relationships/image" Target="../media/image327.png"/><Relationship Id="rId73" Type="http://schemas.openxmlformats.org/officeDocument/2006/relationships/image" Target="../media/image346.svg"/><Relationship Id="rId94" Type="http://schemas.openxmlformats.org/officeDocument/2006/relationships/image" Target="../media/image365.png"/><Relationship Id="rId148" Type="http://schemas.openxmlformats.org/officeDocument/2006/relationships/image" Target="../media/image415.png"/><Relationship Id="rId169" Type="http://schemas.openxmlformats.org/officeDocument/2006/relationships/image" Target="../media/image436.svg"/><Relationship Id="rId334" Type="http://schemas.openxmlformats.org/officeDocument/2006/relationships/image" Target="../media/image601.svg"/><Relationship Id="rId355" Type="http://schemas.openxmlformats.org/officeDocument/2006/relationships/image" Target="../media/image622.png"/><Relationship Id="rId376" Type="http://schemas.openxmlformats.org/officeDocument/2006/relationships/image" Target="../media/image643.svg"/><Relationship Id="rId397" Type="http://schemas.openxmlformats.org/officeDocument/2006/relationships/image" Target="../media/image664.png"/><Relationship Id="rId4" Type="http://schemas.openxmlformats.org/officeDocument/2006/relationships/image" Target="../media/image281.png"/><Relationship Id="rId180" Type="http://schemas.openxmlformats.org/officeDocument/2006/relationships/image" Target="../media/image447.png"/><Relationship Id="rId215" Type="http://schemas.openxmlformats.org/officeDocument/2006/relationships/image" Target="../media/image482.svg"/><Relationship Id="rId236" Type="http://schemas.openxmlformats.org/officeDocument/2006/relationships/image" Target="../media/image503.png"/><Relationship Id="rId257" Type="http://schemas.openxmlformats.org/officeDocument/2006/relationships/image" Target="../media/image524.svg"/><Relationship Id="rId278" Type="http://schemas.openxmlformats.org/officeDocument/2006/relationships/image" Target="../media/image545.png"/><Relationship Id="rId401" Type="http://schemas.openxmlformats.org/officeDocument/2006/relationships/image" Target="../media/image666.png"/><Relationship Id="rId422" Type="http://schemas.openxmlformats.org/officeDocument/2006/relationships/image" Target="../media/image687.svg"/><Relationship Id="rId303" Type="http://schemas.openxmlformats.org/officeDocument/2006/relationships/image" Target="../media/image570.png"/><Relationship Id="rId42" Type="http://schemas.openxmlformats.org/officeDocument/2006/relationships/image" Target="../media/image317.png"/><Relationship Id="rId84" Type="http://schemas.openxmlformats.org/officeDocument/2006/relationships/image" Target="../media/image355.png"/><Relationship Id="rId138" Type="http://schemas.openxmlformats.org/officeDocument/2006/relationships/image" Target="../media/image405.png"/><Relationship Id="rId345" Type="http://schemas.openxmlformats.org/officeDocument/2006/relationships/image" Target="../media/image612.png"/><Relationship Id="rId387" Type="http://schemas.openxmlformats.org/officeDocument/2006/relationships/image" Target="../media/image654.png"/><Relationship Id="rId191" Type="http://schemas.openxmlformats.org/officeDocument/2006/relationships/image" Target="../media/image458.svg"/><Relationship Id="rId205" Type="http://schemas.openxmlformats.org/officeDocument/2006/relationships/image" Target="../media/image472.svg"/><Relationship Id="rId247" Type="http://schemas.openxmlformats.org/officeDocument/2006/relationships/image" Target="../media/image514.svg"/><Relationship Id="rId412" Type="http://schemas.openxmlformats.org/officeDocument/2006/relationships/image" Target="../media/image677.svg"/><Relationship Id="rId107" Type="http://schemas.openxmlformats.org/officeDocument/2006/relationships/image" Target="../media/image376.svg"/><Relationship Id="rId289" Type="http://schemas.openxmlformats.org/officeDocument/2006/relationships/image" Target="../media/image556.png"/><Relationship Id="rId11" Type="http://schemas.openxmlformats.org/officeDocument/2006/relationships/image" Target="../media/image288.svg"/><Relationship Id="rId53" Type="http://schemas.openxmlformats.org/officeDocument/2006/relationships/image" Target="../media/image328.svg"/><Relationship Id="rId149" Type="http://schemas.openxmlformats.org/officeDocument/2006/relationships/image" Target="../media/image416.svg"/><Relationship Id="rId314" Type="http://schemas.openxmlformats.org/officeDocument/2006/relationships/image" Target="../media/image581.svg"/><Relationship Id="rId356" Type="http://schemas.openxmlformats.org/officeDocument/2006/relationships/image" Target="../media/image623.svg"/><Relationship Id="rId398" Type="http://schemas.openxmlformats.org/officeDocument/2006/relationships/image" Target="../media/image665.svg"/><Relationship Id="rId95" Type="http://schemas.openxmlformats.org/officeDocument/2006/relationships/image" Target="../media/image366.svg"/><Relationship Id="rId160" Type="http://schemas.openxmlformats.org/officeDocument/2006/relationships/image" Target="../media/image427.png"/><Relationship Id="rId216" Type="http://schemas.openxmlformats.org/officeDocument/2006/relationships/image" Target="../media/image483.png"/><Relationship Id="rId423" Type="http://schemas.openxmlformats.org/officeDocument/2006/relationships/image" Target="../media/image688.png"/><Relationship Id="rId258" Type="http://schemas.openxmlformats.org/officeDocument/2006/relationships/image" Target="../media/image525.png"/><Relationship Id="rId22" Type="http://schemas.openxmlformats.org/officeDocument/2006/relationships/image" Target="../media/image297.png"/><Relationship Id="rId64" Type="http://schemas.openxmlformats.org/officeDocument/2006/relationships/image" Target="../media/image337.png"/><Relationship Id="rId118" Type="http://schemas.openxmlformats.org/officeDocument/2006/relationships/image" Target="../media/image387.png"/><Relationship Id="rId325" Type="http://schemas.openxmlformats.org/officeDocument/2006/relationships/image" Target="../media/image592.png"/><Relationship Id="rId367" Type="http://schemas.openxmlformats.org/officeDocument/2006/relationships/image" Target="../media/image634.png"/><Relationship Id="rId171" Type="http://schemas.openxmlformats.org/officeDocument/2006/relationships/image" Target="../media/image438.svg"/><Relationship Id="rId227" Type="http://schemas.openxmlformats.org/officeDocument/2006/relationships/image" Target="../media/image494.svg"/><Relationship Id="rId269" Type="http://schemas.openxmlformats.org/officeDocument/2006/relationships/image" Target="../media/image536.svg"/><Relationship Id="rId33" Type="http://schemas.openxmlformats.org/officeDocument/2006/relationships/image" Target="../media/image308.svg"/><Relationship Id="rId129" Type="http://schemas.openxmlformats.org/officeDocument/2006/relationships/image" Target="../media/image396.svg"/><Relationship Id="rId280" Type="http://schemas.openxmlformats.org/officeDocument/2006/relationships/image" Target="../media/image547.png"/><Relationship Id="rId336" Type="http://schemas.openxmlformats.org/officeDocument/2006/relationships/image" Target="../media/image603.svg"/><Relationship Id="rId75" Type="http://schemas.openxmlformats.org/officeDocument/2006/relationships/image" Target="../media/image348.svg"/><Relationship Id="rId140" Type="http://schemas.openxmlformats.org/officeDocument/2006/relationships/image" Target="../media/image407.png"/><Relationship Id="rId182" Type="http://schemas.openxmlformats.org/officeDocument/2006/relationships/image" Target="../media/image449.png"/><Relationship Id="rId378" Type="http://schemas.openxmlformats.org/officeDocument/2006/relationships/image" Target="../media/image645.svg"/><Relationship Id="rId403" Type="http://schemas.openxmlformats.org/officeDocument/2006/relationships/image" Target="../media/image668.png"/><Relationship Id="rId6" Type="http://schemas.openxmlformats.org/officeDocument/2006/relationships/image" Target="../media/image283.png"/><Relationship Id="rId238" Type="http://schemas.openxmlformats.org/officeDocument/2006/relationships/image" Target="../media/image505.png"/><Relationship Id="rId291" Type="http://schemas.openxmlformats.org/officeDocument/2006/relationships/image" Target="../media/image558.png"/><Relationship Id="rId305" Type="http://schemas.openxmlformats.org/officeDocument/2006/relationships/image" Target="../media/image572.png"/><Relationship Id="rId347" Type="http://schemas.openxmlformats.org/officeDocument/2006/relationships/image" Target="../media/image614.png"/><Relationship Id="rId44" Type="http://schemas.openxmlformats.org/officeDocument/2006/relationships/image" Target="../media/image319.png"/><Relationship Id="rId86" Type="http://schemas.openxmlformats.org/officeDocument/2006/relationships/image" Target="../media/image357.png"/><Relationship Id="rId151" Type="http://schemas.openxmlformats.org/officeDocument/2006/relationships/image" Target="../media/image418.svg"/><Relationship Id="rId389" Type="http://schemas.openxmlformats.org/officeDocument/2006/relationships/image" Target="../media/image656.png"/><Relationship Id="rId193" Type="http://schemas.openxmlformats.org/officeDocument/2006/relationships/image" Target="../media/image460.svg"/><Relationship Id="rId207" Type="http://schemas.openxmlformats.org/officeDocument/2006/relationships/image" Target="../media/image474.svg"/><Relationship Id="rId249" Type="http://schemas.openxmlformats.org/officeDocument/2006/relationships/image" Target="../media/image516.svg"/><Relationship Id="rId414" Type="http://schemas.openxmlformats.org/officeDocument/2006/relationships/image" Target="../media/image679.svg"/><Relationship Id="rId13" Type="http://schemas.openxmlformats.org/officeDocument/2006/relationships/image" Target="../media/image290.svg"/><Relationship Id="rId109" Type="http://schemas.openxmlformats.org/officeDocument/2006/relationships/image" Target="../media/image378.svg"/><Relationship Id="rId260" Type="http://schemas.openxmlformats.org/officeDocument/2006/relationships/image" Target="../media/image527.png"/><Relationship Id="rId316" Type="http://schemas.openxmlformats.org/officeDocument/2006/relationships/image" Target="../media/image583.svg"/><Relationship Id="rId55" Type="http://schemas.openxmlformats.org/officeDocument/2006/relationships/image" Target="../media/image242.svg"/><Relationship Id="rId97" Type="http://schemas.openxmlformats.org/officeDocument/2006/relationships/image" Target="../media/image368.svg"/><Relationship Id="rId120" Type="http://schemas.openxmlformats.org/officeDocument/2006/relationships/image" Target="../media/image389.png"/><Relationship Id="rId358" Type="http://schemas.openxmlformats.org/officeDocument/2006/relationships/image" Target="../media/image625.svg"/><Relationship Id="rId162" Type="http://schemas.openxmlformats.org/officeDocument/2006/relationships/image" Target="../media/image429.png"/><Relationship Id="rId218" Type="http://schemas.openxmlformats.org/officeDocument/2006/relationships/image" Target="../media/image485.png"/><Relationship Id="rId425" Type="http://schemas.openxmlformats.org/officeDocument/2006/relationships/image" Target="../media/image690.png"/><Relationship Id="rId271" Type="http://schemas.openxmlformats.org/officeDocument/2006/relationships/image" Target="../media/image538.svg"/><Relationship Id="rId24" Type="http://schemas.openxmlformats.org/officeDocument/2006/relationships/image" Target="../media/image299.png"/><Relationship Id="rId66" Type="http://schemas.openxmlformats.org/officeDocument/2006/relationships/image" Target="../media/image339.png"/><Relationship Id="rId131" Type="http://schemas.openxmlformats.org/officeDocument/2006/relationships/image" Target="../media/image398.svg"/><Relationship Id="rId327" Type="http://schemas.openxmlformats.org/officeDocument/2006/relationships/image" Target="../media/image594.png"/><Relationship Id="rId369" Type="http://schemas.openxmlformats.org/officeDocument/2006/relationships/image" Target="../media/image636.png"/><Relationship Id="rId173" Type="http://schemas.openxmlformats.org/officeDocument/2006/relationships/image" Target="../media/image440.svg"/><Relationship Id="rId229" Type="http://schemas.openxmlformats.org/officeDocument/2006/relationships/image" Target="../media/image496.svg"/><Relationship Id="rId380" Type="http://schemas.openxmlformats.org/officeDocument/2006/relationships/image" Target="../media/image647.svg"/><Relationship Id="rId240" Type="http://schemas.openxmlformats.org/officeDocument/2006/relationships/image" Target="../media/image507.png"/><Relationship Id="rId35" Type="http://schemas.openxmlformats.org/officeDocument/2006/relationships/image" Target="../media/image310.svg"/><Relationship Id="rId77" Type="http://schemas.openxmlformats.org/officeDocument/2006/relationships/image" Target="../media/image350.svg"/><Relationship Id="rId100" Type="http://schemas.openxmlformats.org/officeDocument/2006/relationships/image" Target="../media/image369.png"/><Relationship Id="rId282" Type="http://schemas.openxmlformats.org/officeDocument/2006/relationships/image" Target="../media/image549.svg"/><Relationship Id="rId338" Type="http://schemas.openxmlformats.org/officeDocument/2006/relationships/image" Target="../media/image605.svg"/><Relationship Id="rId8" Type="http://schemas.openxmlformats.org/officeDocument/2006/relationships/image" Target="../media/image285.png"/><Relationship Id="rId142" Type="http://schemas.openxmlformats.org/officeDocument/2006/relationships/image" Target="../media/image409.png"/><Relationship Id="rId184" Type="http://schemas.openxmlformats.org/officeDocument/2006/relationships/image" Target="../media/image451.png"/><Relationship Id="rId391" Type="http://schemas.openxmlformats.org/officeDocument/2006/relationships/image" Target="../media/image658.png"/><Relationship Id="rId405" Type="http://schemas.openxmlformats.org/officeDocument/2006/relationships/image" Target="../media/image670.png"/><Relationship Id="rId251" Type="http://schemas.openxmlformats.org/officeDocument/2006/relationships/image" Target="../media/image518.svg"/><Relationship Id="rId46" Type="http://schemas.openxmlformats.org/officeDocument/2006/relationships/image" Target="../media/image321.png"/><Relationship Id="rId293" Type="http://schemas.openxmlformats.org/officeDocument/2006/relationships/image" Target="../media/image560.png"/><Relationship Id="rId307" Type="http://schemas.openxmlformats.org/officeDocument/2006/relationships/image" Target="../media/image574.png"/><Relationship Id="rId349" Type="http://schemas.openxmlformats.org/officeDocument/2006/relationships/image" Target="../media/image616.png"/><Relationship Id="rId88" Type="http://schemas.openxmlformats.org/officeDocument/2006/relationships/image" Target="../media/image359.png"/><Relationship Id="rId111" Type="http://schemas.openxmlformats.org/officeDocument/2006/relationships/image" Target="../media/image380.svg"/><Relationship Id="rId153" Type="http://schemas.openxmlformats.org/officeDocument/2006/relationships/image" Target="../media/image420.svg"/><Relationship Id="rId195" Type="http://schemas.openxmlformats.org/officeDocument/2006/relationships/image" Target="../media/image462.svg"/><Relationship Id="rId209" Type="http://schemas.openxmlformats.org/officeDocument/2006/relationships/image" Target="../media/image476.svg"/><Relationship Id="rId360" Type="http://schemas.openxmlformats.org/officeDocument/2006/relationships/image" Target="../media/image627.svg"/><Relationship Id="rId416" Type="http://schemas.openxmlformats.org/officeDocument/2006/relationships/image" Target="../media/image681.svg"/><Relationship Id="rId220" Type="http://schemas.openxmlformats.org/officeDocument/2006/relationships/image" Target="../media/image487.png"/><Relationship Id="rId15" Type="http://schemas.openxmlformats.org/officeDocument/2006/relationships/image" Target="../media/image292.svg"/><Relationship Id="rId57" Type="http://schemas.openxmlformats.org/officeDocument/2006/relationships/image" Target="../media/image330.svg"/><Relationship Id="rId262" Type="http://schemas.openxmlformats.org/officeDocument/2006/relationships/image" Target="../media/image529.png"/><Relationship Id="rId318" Type="http://schemas.openxmlformats.org/officeDocument/2006/relationships/image" Target="../media/image585.svg"/><Relationship Id="rId99" Type="http://schemas.openxmlformats.org/officeDocument/2006/relationships/image" Target="../media/image218.svg"/><Relationship Id="rId122" Type="http://schemas.openxmlformats.org/officeDocument/2006/relationships/image" Target="../media/image223.png"/><Relationship Id="rId164" Type="http://schemas.openxmlformats.org/officeDocument/2006/relationships/image" Target="../media/image431.png"/><Relationship Id="rId371" Type="http://schemas.openxmlformats.org/officeDocument/2006/relationships/image" Target="../media/image638.png"/><Relationship Id="rId26" Type="http://schemas.openxmlformats.org/officeDocument/2006/relationships/image" Target="../media/image301.png"/><Relationship Id="rId231" Type="http://schemas.openxmlformats.org/officeDocument/2006/relationships/image" Target="../media/image498.svg"/><Relationship Id="rId273" Type="http://schemas.openxmlformats.org/officeDocument/2006/relationships/image" Target="../media/image540.svg"/><Relationship Id="rId329" Type="http://schemas.openxmlformats.org/officeDocument/2006/relationships/image" Target="../media/image596.png"/><Relationship Id="rId68" Type="http://schemas.openxmlformats.org/officeDocument/2006/relationships/image" Target="../media/image341.png"/><Relationship Id="rId133" Type="http://schemas.openxmlformats.org/officeDocument/2006/relationships/image" Target="../media/image400.svg"/><Relationship Id="rId175" Type="http://schemas.openxmlformats.org/officeDocument/2006/relationships/image" Target="../media/image442.svg"/><Relationship Id="rId340" Type="http://schemas.openxmlformats.org/officeDocument/2006/relationships/image" Target="../media/image607.svg"/><Relationship Id="rId200" Type="http://schemas.openxmlformats.org/officeDocument/2006/relationships/image" Target="../media/image467.png"/><Relationship Id="rId382" Type="http://schemas.openxmlformats.org/officeDocument/2006/relationships/image" Target="../media/image649.svg"/><Relationship Id="rId242" Type="http://schemas.openxmlformats.org/officeDocument/2006/relationships/image" Target="../media/image509.png"/><Relationship Id="rId284" Type="http://schemas.openxmlformats.org/officeDocument/2006/relationships/image" Target="../media/image551.svg"/><Relationship Id="rId37" Type="http://schemas.openxmlformats.org/officeDocument/2006/relationships/image" Target="../media/image312.svg"/><Relationship Id="rId79" Type="http://schemas.openxmlformats.org/officeDocument/2006/relationships/image" Target="../media/image208.svg"/><Relationship Id="rId102" Type="http://schemas.openxmlformats.org/officeDocument/2006/relationships/image" Target="../media/image371.png"/><Relationship Id="rId144" Type="http://schemas.openxmlformats.org/officeDocument/2006/relationships/image" Target="../media/image411.png"/><Relationship Id="rId90" Type="http://schemas.openxmlformats.org/officeDocument/2006/relationships/image" Target="../media/image361.png"/><Relationship Id="rId186" Type="http://schemas.openxmlformats.org/officeDocument/2006/relationships/image" Target="../media/image453.png"/><Relationship Id="rId351" Type="http://schemas.openxmlformats.org/officeDocument/2006/relationships/image" Target="../media/image618.png"/><Relationship Id="rId393" Type="http://schemas.openxmlformats.org/officeDocument/2006/relationships/image" Target="../media/image660.png"/><Relationship Id="rId407" Type="http://schemas.openxmlformats.org/officeDocument/2006/relationships/image" Target="../media/image672.png"/><Relationship Id="rId211" Type="http://schemas.openxmlformats.org/officeDocument/2006/relationships/image" Target="../media/image478.svg"/><Relationship Id="rId253" Type="http://schemas.openxmlformats.org/officeDocument/2006/relationships/image" Target="../media/image520.svg"/><Relationship Id="rId295" Type="http://schemas.openxmlformats.org/officeDocument/2006/relationships/image" Target="../media/image562.png"/><Relationship Id="rId309" Type="http://schemas.openxmlformats.org/officeDocument/2006/relationships/image" Target="../media/image576.png"/><Relationship Id="rId48" Type="http://schemas.openxmlformats.org/officeDocument/2006/relationships/image" Target="../media/image323.png"/><Relationship Id="rId113" Type="http://schemas.openxmlformats.org/officeDocument/2006/relationships/image" Target="../media/image382.svg"/><Relationship Id="rId320" Type="http://schemas.openxmlformats.org/officeDocument/2006/relationships/image" Target="../media/image587.svg"/><Relationship Id="rId155" Type="http://schemas.openxmlformats.org/officeDocument/2006/relationships/image" Target="../media/image422.svg"/><Relationship Id="rId197" Type="http://schemas.openxmlformats.org/officeDocument/2006/relationships/image" Target="../media/image464.svg"/><Relationship Id="rId362" Type="http://schemas.openxmlformats.org/officeDocument/2006/relationships/image" Target="../media/image629.svg"/><Relationship Id="rId418" Type="http://schemas.openxmlformats.org/officeDocument/2006/relationships/image" Target="../media/image683.svg"/><Relationship Id="rId222" Type="http://schemas.openxmlformats.org/officeDocument/2006/relationships/image" Target="../media/image489.png"/><Relationship Id="rId264" Type="http://schemas.openxmlformats.org/officeDocument/2006/relationships/image" Target="../media/image531.png"/><Relationship Id="rId17" Type="http://schemas.openxmlformats.org/officeDocument/2006/relationships/image" Target="../media/image294.svg"/><Relationship Id="rId59" Type="http://schemas.openxmlformats.org/officeDocument/2006/relationships/image" Target="../media/image332.svg"/><Relationship Id="rId124" Type="http://schemas.openxmlformats.org/officeDocument/2006/relationships/image" Target="../media/image391.png"/></Relationships>
</file>

<file path=ppt/slideLayouts/_rels/slideLayout27.xml.rels><?xml version="1.0" encoding="UTF-8" standalone="yes"?>
<Relationships xmlns="http://schemas.openxmlformats.org/package/2006/relationships"><Relationship Id="rId117" Type="http://schemas.openxmlformats.org/officeDocument/2006/relationships/image" Target="../media/image773.svg"/><Relationship Id="rId21" Type="http://schemas.openxmlformats.org/officeDocument/2006/relationships/image" Target="../media/image711.svg"/><Relationship Id="rId42" Type="http://schemas.openxmlformats.org/officeDocument/2006/relationships/image" Target="../media/image722.png"/><Relationship Id="rId63" Type="http://schemas.openxmlformats.org/officeDocument/2006/relationships/image" Target="../media/image729.png"/><Relationship Id="rId84" Type="http://schemas.openxmlformats.org/officeDocument/2006/relationships/image" Target="../media/image748.svg"/><Relationship Id="rId138" Type="http://schemas.openxmlformats.org/officeDocument/2006/relationships/image" Target="../media/image794.png"/><Relationship Id="rId159" Type="http://schemas.openxmlformats.org/officeDocument/2006/relationships/image" Target="../media/image811.svg"/><Relationship Id="rId170" Type="http://schemas.openxmlformats.org/officeDocument/2006/relationships/image" Target="../media/image209.png"/><Relationship Id="rId107" Type="http://schemas.openxmlformats.org/officeDocument/2006/relationships/image" Target="../media/image626.png"/><Relationship Id="rId11" Type="http://schemas.openxmlformats.org/officeDocument/2006/relationships/image" Target="../media/image701.svg"/><Relationship Id="rId32" Type="http://schemas.openxmlformats.org/officeDocument/2006/relationships/image" Target="../media/image720.png"/><Relationship Id="rId53" Type="http://schemas.openxmlformats.org/officeDocument/2006/relationships/image" Target="../media/image727.png"/><Relationship Id="rId74" Type="http://schemas.openxmlformats.org/officeDocument/2006/relationships/image" Target="../media/image740.svg"/><Relationship Id="rId128" Type="http://schemas.openxmlformats.org/officeDocument/2006/relationships/image" Target="../media/image784.png"/><Relationship Id="rId149" Type="http://schemas.openxmlformats.org/officeDocument/2006/relationships/image" Target="../media/image805.svg"/><Relationship Id="rId5" Type="http://schemas.openxmlformats.org/officeDocument/2006/relationships/image" Target="../media/image695.svg"/><Relationship Id="rId95" Type="http://schemas.openxmlformats.org/officeDocument/2006/relationships/image" Target="../media/image757.png"/><Relationship Id="rId160" Type="http://schemas.openxmlformats.org/officeDocument/2006/relationships/image" Target="../media/image812.png"/><Relationship Id="rId22" Type="http://schemas.openxmlformats.org/officeDocument/2006/relationships/image" Target="../media/image712.png"/><Relationship Id="rId43" Type="http://schemas.openxmlformats.org/officeDocument/2006/relationships/image" Target="../media/image723.svg"/><Relationship Id="rId64" Type="http://schemas.openxmlformats.org/officeDocument/2006/relationships/image" Target="../media/image730.svg"/><Relationship Id="rId118" Type="http://schemas.openxmlformats.org/officeDocument/2006/relationships/image" Target="../media/image774.png"/><Relationship Id="rId139" Type="http://schemas.openxmlformats.org/officeDocument/2006/relationships/image" Target="../media/image795.svg"/><Relationship Id="rId85" Type="http://schemas.openxmlformats.org/officeDocument/2006/relationships/image" Target="../media/image749.png"/><Relationship Id="rId150" Type="http://schemas.openxmlformats.org/officeDocument/2006/relationships/image" Target="../media/image806.png"/><Relationship Id="rId171" Type="http://schemas.openxmlformats.org/officeDocument/2006/relationships/image" Target="../media/image210.svg"/><Relationship Id="rId12" Type="http://schemas.openxmlformats.org/officeDocument/2006/relationships/image" Target="../media/image702.png"/><Relationship Id="rId33" Type="http://schemas.openxmlformats.org/officeDocument/2006/relationships/image" Target="../media/image721.svg"/><Relationship Id="rId108" Type="http://schemas.openxmlformats.org/officeDocument/2006/relationships/image" Target="../media/image627.svg"/><Relationship Id="rId129" Type="http://schemas.openxmlformats.org/officeDocument/2006/relationships/image" Target="../media/image785.svg"/><Relationship Id="rId54" Type="http://schemas.openxmlformats.org/officeDocument/2006/relationships/image" Target="../media/image728.svg"/><Relationship Id="rId75" Type="http://schemas.openxmlformats.org/officeDocument/2006/relationships/image" Target="../media/image741.png"/><Relationship Id="rId96" Type="http://schemas.openxmlformats.org/officeDocument/2006/relationships/image" Target="../media/image758.svg"/><Relationship Id="rId140" Type="http://schemas.openxmlformats.org/officeDocument/2006/relationships/image" Target="../media/image796.png"/><Relationship Id="rId161" Type="http://schemas.openxmlformats.org/officeDocument/2006/relationships/image" Target="../media/image813.svg"/><Relationship Id="rId1" Type="http://schemas.openxmlformats.org/officeDocument/2006/relationships/slideMaster" Target="../slideMasters/slideMaster2.xml"/><Relationship Id="rId6" Type="http://schemas.openxmlformats.org/officeDocument/2006/relationships/image" Target="../media/image696.png"/><Relationship Id="rId23" Type="http://schemas.openxmlformats.org/officeDocument/2006/relationships/image" Target="../media/image713.svg"/><Relationship Id="rId28" Type="http://schemas.openxmlformats.org/officeDocument/2006/relationships/image" Target="../media/image648.png"/><Relationship Id="rId49" Type="http://schemas.openxmlformats.org/officeDocument/2006/relationships/image" Target="../media/image318.svg"/><Relationship Id="rId114" Type="http://schemas.openxmlformats.org/officeDocument/2006/relationships/image" Target="../media/image770.svg"/><Relationship Id="rId119" Type="http://schemas.openxmlformats.org/officeDocument/2006/relationships/image" Target="../media/image775.svg"/><Relationship Id="rId44" Type="http://schemas.openxmlformats.org/officeDocument/2006/relationships/image" Target="../media/image724.png"/><Relationship Id="rId60" Type="http://schemas.openxmlformats.org/officeDocument/2006/relationships/image" Target="../media/image196.svg"/><Relationship Id="rId65" Type="http://schemas.openxmlformats.org/officeDocument/2006/relationships/image" Target="../media/image731.png"/><Relationship Id="rId81" Type="http://schemas.openxmlformats.org/officeDocument/2006/relationships/image" Target="../media/image678.png"/><Relationship Id="rId86" Type="http://schemas.openxmlformats.org/officeDocument/2006/relationships/image" Target="../media/image750.svg"/><Relationship Id="rId130" Type="http://schemas.openxmlformats.org/officeDocument/2006/relationships/image" Target="../media/image786.png"/><Relationship Id="rId135" Type="http://schemas.openxmlformats.org/officeDocument/2006/relationships/image" Target="../media/image791.svg"/><Relationship Id="rId151" Type="http://schemas.openxmlformats.org/officeDocument/2006/relationships/image" Target="../media/image807.svg"/><Relationship Id="rId156" Type="http://schemas.openxmlformats.org/officeDocument/2006/relationships/image" Target="../media/image379.png"/><Relationship Id="rId172" Type="http://schemas.openxmlformats.org/officeDocument/2006/relationships/image" Target="../media/image816.png"/><Relationship Id="rId13" Type="http://schemas.openxmlformats.org/officeDocument/2006/relationships/image" Target="../media/image703.svg"/><Relationship Id="rId18" Type="http://schemas.openxmlformats.org/officeDocument/2006/relationships/image" Target="../media/image708.png"/><Relationship Id="rId39" Type="http://schemas.openxmlformats.org/officeDocument/2006/relationships/image" Target="../media/image204.svg"/><Relationship Id="rId109" Type="http://schemas.openxmlformats.org/officeDocument/2006/relationships/image" Target="../media/image765.png"/><Relationship Id="rId34" Type="http://schemas.openxmlformats.org/officeDocument/2006/relationships/image" Target="../media/image147.png"/><Relationship Id="rId50" Type="http://schemas.openxmlformats.org/officeDocument/2006/relationships/image" Target="../media/image243.png"/><Relationship Id="rId55" Type="http://schemas.openxmlformats.org/officeDocument/2006/relationships/image" Target="../media/image361.png"/><Relationship Id="rId76" Type="http://schemas.openxmlformats.org/officeDocument/2006/relationships/image" Target="../media/image742.svg"/><Relationship Id="rId97" Type="http://schemas.openxmlformats.org/officeDocument/2006/relationships/image" Target="../media/image759.png"/><Relationship Id="rId104" Type="http://schemas.openxmlformats.org/officeDocument/2006/relationships/image" Target="../media/image764.svg"/><Relationship Id="rId120" Type="http://schemas.openxmlformats.org/officeDocument/2006/relationships/image" Target="../media/image776.png"/><Relationship Id="rId125" Type="http://schemas.openxmlformats.org/officeDocument/2006/relationships/image" Target="../media/image781.svg"/><Relationship Id="rId141" Type="http://schemas.openxmlformats.org/officeDocument/2006/relationships/image" Target="../media/image797.svg"/><Relationship Id="rId146" Type="http://schemas.openxmlformats.org/officeDocument/2006/relationships/image" Target="../media/image802.png"/><Relationship Id="rId167" Type="http://schemas.openxmlformats.org/officeDocument/2006/relationships/image" Target="../media/image815.svg"/><Relationship Id="rId7" Type="http://schemas.openxmlformats.org/officeDocument/2006/relationships/image" Target="../media/image697.svg"/><Relationship Id="rId71" Type="http://schemas.openxmlformats.org/officeDocument/2006/relationships/image" Target="../media/image737.png"/><Relationship Id="rId92" Type="http://schemas.openxmlformats.org/officeDocument/2006/relationships/image" Target="../media/image416.svg"/><Relationship Id="rId162" Type="http://schemas.openxmlformats.org/officeDocument/2006/relationships/image" Target="../media/image215.png"/><Relationship Id="rId2" Type="http://schemas.openxmlformats.org/officeDocument/2006/relationships/image" Target="../media/image692.png"/><Relationship Id="rId29" Type="http://schemas.openxmlformats.org/officeDocument/2006/relationships/image" Target="../media/image649.svg"/><Relationship Id="rId24" Type="http://schemas.openxmlformats.org/officeDocument/2006/relationships/image" Target="../media/image714.png"/><Relationship Id="rId40" Type="http://schemas.openxmlformats.org/officeDocument/2006/relationships/image" Target="../media/image654.png"/><Relationship Id="rId45" Type="http://schemas.openxmlformats.org/officeDocument/2006/relationships/image" Target="../media/image725.svg"/><Relationship Id="rId66" Type="http://schemas.openxmlformats.org/officeDocument/2006/relationships/image" Target="../media/image732.svg"/><Relationship Id="rId87" Type="http://schemas.openxmlformats.org/officeDocument/2006/relationships/image" Target="../media/image751.png"/><Relationship Id="rId110" Type="http://schemas.openxmlformats.org/officeDocument/2006/relationships/image" Target="../media/image766.svg"/><Relationship Id="rId115" Type="http://schemas.openxmlformats.org/officeDocument/2006/relationships/image" Target="../media/image771.png"/><Relationship Id="rId131" Type="http://schemas.openxmlformats.org/officeDocument/2006/relationships/image" Target="../media/image787.svg"/><Relationship Id="rId136" Type="http://schemas.openxmlformats.org/officeDocument/2006/relationships/image" Target="../media/image792.png"/><Relationship Id="rId157" Type="http://schemas.openxmlformats.org/officeDocument/2006/relationships/image" Target="../media/image380.svg"/><Relationship Id="rId61" Type="http://schemas.openxmlformats.org/officeDocument/2006/relationships/image" Target="../media/image197.png"/><Relationship Id="rId82" Type="http://schemas.openxmlformats.org/officeDocument/2006/relationships/image" Target="../media/image679.svg"/><Relationship Id="rId152" Type="http://schemas.openxmlformats.org/officeDocument/2006/relationships/image" Target="../media/image668.png"/><Relationship Id="rId173" Type="http://schemas.openxmlformats.org/officeDocument/2006/relationships/image" Target="../media/image817.svg"/><Relationship Id="rId19" Type="http://schemas.openxmlformats.org/officeDocument/2006/relationships/image" Target="../media/image709.svg"/><Relationship Id="rId14" Type="http://schemas.openxmlformats.org/officeDocument/2006/relationships/image" Target="../media/image704.png"/><Relationship Id="rId30" Type="http://schemas.openxmlformats.org/officeDocument/2006/relationships/image" Target="../media/image718.png"/><Relationship Id="rId35" Type="http://schemas.openxmlformats.org/officeDocument/2006/relationships/image" Target="../media/image148.svg"/><Relationship Id="rId56" Type="http://schemas.openxmlformats.org/officeDocument/2006/relationships/image" Target="../media/image362.svg"/><Relationship Id="rId77" Type="http://schemas.openxmlformats.org/officeDocument/2006/relationships/image" Target="../media/image743.png"/><Relationship Id="rId100" Type="http://schemas.openxmlformats.org/officeDocument/2006/relationships/image" Target="../media/image200.svg"/><Relationship Id="rId105" Type="http://schemas.openxmlformats.org/officeDocument/2006/relationships/image" Target="../media/image393.png"/><Relationship Id="rId126" Type="http://schemas.openxmlformats.org/officeDocument/2006/relationships/image" Target="../media/image782.png"/><Relationship Id="rId147" Type="http://schemas.openxmlformats.org/officeDocument/2006/relationships/image" Target="../media/image803.svg"/><Relationship Id="rId168" Type="http://schemas.openxmlformats.org/officeDocument/2006/relationships/image" Target="../media/image395.png"/><Relationship Id="rId8" Type="http://schemas.openxmlformats.org/officeDocument/2006/relationships/image" Target="../media/image698.png"/><Relationship Id="rId51" Type="http://schemas.openxmlformats.org/officeDocument/2006/relationships/image" Target="../media/image244.svg"/><Relationship Id="rId72" Type="http://schemas.openxmlformats.org/officeDocument/2006/relationships/image" Target="../media/image738.svg"/><Relationship Id="rId93" Type="http://schemas.openxmlformats.org/officeDocument/2006/relationships/image" Target="../media/image755.png"/><Relationship Id="rId98" Type="http://schemas.openxmlformats.org/officeDocument/2006/relationships/image" Target="../media/image760.svg"/><Relationship Id="rId121" Type="http://schemas.openxmlformats.org/officeDocument/2006/relationships/image" Target="../media/image777.svg"/><Relationship Id="rId142" Type="http://schemas.openxmlformats.org/officeDocument/2006/relationships/image" Target="../media/image798.png"/><Relationship Id="rId163" Type="http://schemas.openxmlformats.org/officeDocument/2006/relationships/image" Target="../media/image216.svg"/><Relationship Id="rId3" Type="http://schemas.openxmlformats.org/officeDocument/2006/relationships/image" Target="../media/image693.svg"/><Relationship Id="rId25" Type="http://schemas.openxmlformats.org/officeDocument/2006/relationships/image" Target="../media/image715.svg"/><Relationship Id="rId46" Type="http://schemas.openxmlformats.org/officeDocument/2006/relationships/image" Target="../media/image664.png"/><Relationship Id="rId67" Type="http://schemas.openxmlformats.org/officeDocument/2006/relationships/image" Target="../media/image733.png"/><Relationship Id="rId116" Type="http://schemas.openxmlformats.org/officeDocument/2006/relationships/image" Target="../media/image772.svg"/><Relationship Id="rId137" Type="http://schemas.openxmlformats.org/officeDocument/2006/relationships/image" Target="../media/image793.svg"/><Relationship Id="rId158" Type="http://schemas.openxmlformats.org/officeDocument/2006/relationships/image" Target="../media/image810.png"/><Relationship Id="rId20" Type="http://schemas.openxmlformats.org/officeDocument/2006/relationships/image" Target="../media/image710.png"/><Relationship Id="rId41" Type="http://schemas.openxmlformats.org/officeDocument/2006/relationships/image" Target="../media/image655.svg"/><Relationship Id="rId62" Type="http://schemas.openxmlformats.org/officeDocument/2006/relationships/image" Target="../media/image198.svg"/><Relationship Id="rId83" Type="http://schemas.openxmlformats.org/officeDocument/2006/relationships/image" Target="../media/image747.png"/><Relationship Id="rId88" Type="http://schemas.openxmlformats.org/officeDocument/2006/relationships/image" Target="../media/image752.svg"/><Relationship Id="rId111" Type="http://schemas.openxmlformats.org/officeDocument/2006/relationships/image" Target="../media/image767.png"/><Relationship Id="rId132" Type="http://schemas.openxmlformats.org/officeDocument/2006/relationships/image" Target="../media/image788.png"/><Relationship Id="rId153" Type="http://schemas.openxmlformats.org/officeDocument/2006/relationships/image" Target="../media/image669.svg"/><Relationship Id="rId174" Type="http://schemas.openxmlformats.org/officeDocument/2006/relationships/image" Target="../media/image818.png"/><Relationship Id="rId15" Type="http://schemas.openxmlformats.org/officeDocument/2006/relationships/image" Target="../media/image705.svg"/><Relationship Id="rId36" Type="http://schemas.openxmlformats.org/officeDocument/2006/relationships/image" Target="../media/image201.png"/><Relationship Id="rId57" Type="http://schemas.openxmlformats.org/officeDocument/2006/relationships/image" Target="../media/image227.png"/><Relationship Id="rId106" Type="http://schemas.openxmlformats.org/officeDocument/2006/relationships/image" Target="../media/image394.svg"/><Relationship Id="rId127" Type="http://schemas.openxmlformats.org/officeDocument/2006/relationships/image" Target="../media/image783.svg"/><Relationship Id="rId10" Type="http://schemas.openxmlformats.org/officeDocument/2006/relationships/image" Target="../media/image700.png"/><Relationship Id="rId31" Type="http://schemas.openxmlformats.org/officeDocument/2006/relationships/image" Target="../media/image719.svg"/><Relationship Id="rId52" Type="http://schemas.openxmlformats.org/officeDocument/2006/relationships/image" Target="../media/image726.svg"/><Relationship Id="rId73" Type="http://schemas.openxmlformats.org/officeDocument/2006/relationships/image" Target="../media/image739.png"/><Relationship Id="rId78" Type="http://schemas.openxmlformats.org/officeDocument/2006/relationships/image" Target="../media/image744.svg"/><Relationship Id="rId94" Type="http://schemas.openxmlformats.org/officeDocument/2006/relationships/image" Target="../media/image756.svg"/><Relationship Id="rId99" Type="http://schemas.openxmlformats.org/officeDocument/2006/relationships/image" Target="../media/image199.png"/><Relationship Id="rId101" Type="http://schemas.openxmlformats.org/officeDocument/2006/relationships/image" Target="../media/image761.png"/><Relationship Id="rId122" Type="http://schemas.openxmlformats.org/officeDocument/2006/relationships/image" Target="../media/image778.png"/><Relationship Id="rId143" Type="http://schemas.openxmlformats.org/officeDocument/2006/relationships/image" Target="../media/image799.svg"/><Relationship Id="rId148" Type="http://schemas.openxmlformats.org/officeDocument/2006/relationships/image" Target="../media/image804.png"/><Relationship Id="rId164" Type="http://schemas.openxmlformats.org/officeDocument/2006/relationships/image" Target="../media/image241.png"/><Relationship Id="rId169" Type="http://schemas.openxmlformats.org/officeDocument/2006/relationships/image" Target="../media/image396.svg"/><Relationship Id="rId4" Type="http://schemas.openxmlformats.org/officeDocument/2006/relationships/image" Target="../media/image694.png"/><Relationship Id="rId9" Type="http://schemas.openxmlformats.org/officeDocument/2006/relationships/image" Target="../media/image699.svg"/><Relationship Id="rId26" Type="http://schemas.openxmlformats.org/officeDocument/2006/relationships/image" Target="../media/image716.png"/><Relationship Id="rId47" Type="http://schemas.openxmlformats.org/officeDocument/2006/relationships/image" Target="../media/image665.svg"/><Relationship Id="rId68" Type="http://schemas.openxmlformats.org/officeDocument/2006/relationships/image" Target="../media/image734.svg"/><Relationship Id="rId89" Type="http://schemas.openxmlformats.org/officeDocument/2006/relationships/image" Target="../media/image753.png"/><Relationship Id="rId112" Type="http://schemas.openxmlformats.org/officeDocument/2006/relationships/image" Target="../media/image768.svg"/><Relationship Id="rId133" Type="http://schemas.openxmlformats.org/officeDocument/2006/relationships/image" Target="../media/image789.svg"/><Relationship Id="rId154" Type="http://schemas.openxmlformats.org/officeDocument/2006/relationships/image" Target="../media/image808.png"/><Relationship Id="rId175" Type="http://schemas.openxmlformats.org/officeDocument/2006/relationships/image" Target="../media/image819.svg"/><Relationship Id="rId16" Type="http://schemas.openxmlformats.org/officeDocument/2006/relationships/image" Target="../media/image706.png"/><Relationship Id="rId37" Type="http://schemas.openxmlformats.org/officeDocument/2006/relationships/image" Target="../media/image202.svg"/><Relationship Id="rId58" Type="http://schemas.openxmlformats.org/officeDocument/2006/relationships/image" Target="../media/image228.svg"/><Relationship Id="rId79" Type="http://schemas.openxmlformats.org/officeDocument/2006/relationships/image" Target="../media/image745.png"/><Relationship Id="rId102" Type="http://schemas.openxmlformats.org/officeDocument/2006/relationships/image" Target="../media/image762.svg"/><Relationship Id="rId123" Type="http://schemas.openxmlformats.org/officeDocument/2006/relationships/image" Target="../media/image779.svg"/><Relationship Id="rId144" Type="http://schemas.openxmlformats.org/officeDocument/2006/relationships/image" Target="../media/image800.png"/><Relationship Id="rId90" Type="http://schemas.openxmlformats.org/officeDocument/2006/relationships/image" Target="../media/image754.svg"/><Relationship Id="rId165" Type="http://schemas.openxmlformats.org/officeDocument/2006/relationships/image" Target="../media/image242.svg"/><Relationship Id="rId27" Type="http://schemas.openxmlformats.org/officeDocument/2006/relationships/image" Target="../media/image717.svg"/><Relationship Id="rId48" Type="http://schemas.openxmlformats.org/officeDocument/2006/relationships/image" Target="../media/image317.png"/><Relationship Id="rId69" Type="http://schemas.openxmlformats.org/officeDocument/2006/relationships/image" Target="../media/image735.png"/><Relationship Id="rId113" Type="http://schemas.openxmlformats.org/officeDocument/2006/relationships/image" Target="../media/image769.png"/><Relationship Id="rId134" Type="http://schemas.openxmlformats.org/officeDocument/2006/relationships/image" Target="../media/image790.png"/><Relationship Id="rId80" Type="http://schemas.openxmlformats.org/officeDocument/2006/relationships/image" Target="../media/image746.svg"/><Relationship Id="rId155" Type="http://schemas.openxmlformats.org/officeDocument/2006/relationships/image" Target="../media/image809.svg"/><Relationship Id="rId17" Type="http://schemas.openxmlformats.org/officeDocument/2006/relationships/image" Target="../media/image707.svg"/><Relationship Id="rId38" Type="http://schemas.openxmlformats.org/officeDocument/2006/relationships/image" Target="../media/image203.png"/><Relationship Id="rId59" Type="http://schemas.openxmlformats.org/officeDocument/2006/relationships/image" Target="../media/image195.png"/><Relationship Id="rId103" Type="http://schemas.openxmlformats.org/officeDocument/2006/relationships/image" Target="../media/image763.png"/><Relationship Id="rId124" Type="http://schemas.openxmlformats.org/officeDocument/2006/relationships/image" Target="../media/image780.png"/><Relationship Id="rId70" Type="http://schemas.openxmlformats.org/officeDocument/2006/relationships/image" Target="../media/image736.svg"/><Relationship Id="rId91" Type="http://schemas.openxmlformats.org/officeDocument/2006/relationships/image" Target="../media/image415.png"/><Relationship Id="rId145" Type="http://schemas.openxmlformats.org/officeDocument/2006/relationships/image" Target="../media/image801.svg"/><Relationship Id="rId166" Type="http://schemas.openxmlformats.org/officeDocument/2006/relationships/image" Target="../media/image814.png"/></Relationships>
</file>

<file path=ppt/slideLayouts/_rels/slideLayout28.xml.rels><?xml version="1.0" encoding="UTF-8" standalone="yes"?>
<Relationships xmlns="http://schemas.openxmlformats.org/package/2006/relationships"><Relationship Id="rId117" Type="http://schemas.openxmlformats.org/officeDocument/2006/relationships/image" Target="../media/image929.svg"/><Relationship Id="rId299" Type="http://schemas.openxmlformats.org/officeDocument/2006/relationships/image" Target="../media/image1107.svg"/><Relationship Id="rId21" Type="http://schemas.openxmlformats.org/officeDocument/2006/relationships/image" Target="../media/image835.svg"/><Relationship Id="rId63" Type="http://schemas.openxmlformats.org/officeDocument/2006/relationships/image" Target="../media/image875.svg"/><Relationship Id="rId159" Type="http://schemas.openxmlformats.org/officeDocument/2006/relationships/image" Target="../media/image971.svg"/><Relationship Id="rId324" Type="http://schemas.openxmlformats.org/officeDocument/2006/relationships/image" Target="../media/image1132.png"/><Relationship Id="rId366" Type="http://schemas.openxmlformats.org/officeDocument/2006/relationships/image" Target="../media/image1163.png"/><Relationship Id="rId170" Type="http://schemas.openxmlformats.org/officeDocument/2006/relationships/image" Target="../media/image982.png"/><Relationship Id="rId226" Type="http://schemas.openxmlformats.org/officeDocument/2006/relationships/image" Target="../media/image1034.png"/><Relationship Id="rId433" Type="http://schemas.openxmlformats.org/officeDocument/2006/relationships/image" Target="../media/image1199.svg"/><Relationship Id="rId268" Type="http://schemas.openxmlformats.org/officeDocument/2006/relationships/image" Target="../media/image1076.png"/><Relationship Id="rId32" Type="http://schemas.openxmlformats.org/officeDocument/2006/relationships/image" Target="../media/image846.png"/><Relationship Id="rId74" Type="http://schemas.openxmlformats.org/officeDocument/2006/relationships/image" Target="../media/image886.png"/><Relationship Id="rId128" Type="http://schemas.openxmlformats.org/officeDocument/2006/relationships/image" Target="../media/image940.png"/><Relationship Id="rId335" Type="http://schemas.openxmlformats.org/officeDocument/2006/relationships/image" Target="../media/image1139.svg"/><Relationship Id="rId377" Type="http://schemas.openxmlformats.org/officeDocument/2006/relationships/image" Target="../media/image1172.svg"/><Relationship Id="rId5" Type="http://schemas.openxmlformats.org/officeDocument/2006/relationships/image" Target="../media/image821.svg"/><Relationship Id="rId181" Type="http://schemas.openxmlformats.org/officeDocument/2006/relationships/image" Target="../media/image993.svg"/><Relationship Id="rId237" Type="http://schemas.openxmlformats.org/officeDocument/2006/relationships/image" Target="../media/image1045.svg"/><Relationship Id="rId402" Type="http://schemas.openxmlformats.org/officeDocument/2006/relationships/image" Target="../media/image1186.png"/><Relationship Id="rId279" Type="http://schemas.openxmlformats.org/officeDocument/2006/relationships/image" Target="../media/image1087.svg"/><Relationship Id="rId43" Type="http://schemas.openxmlformats.org/officeDocument/2006/relationships/image" Target="../media/image857.svg"/><Relationship Id="rId139" Type="http://schemas.openxmlformats.org/officeDocument/2006/relationships/image" Target="../media/image951.svg"/><Relationship Id="rId290" Type="http://schemas.openxmlformats.org/officeDocument/2006/relationships/image" Target="../media/image1098.png"/><Relationship Id="rId304" Type="http://schemas.openxmlformats.org/officeDocument/2006/relationships/image" Target="../media/image1112.png"/><Relationship Id="rId346" Type="http://schemas.openxmlformats.org/officeDocument/2006/relationships/image" Target="../media/image610.png"/><Relationship Id="rId388" Type="http://schemas.openxmlformats.org/officeDocument/2006/relationships/image" Target="../media/image666.png"/><Relationship Id="rId85" Type="http://schemas.openxmlformats.org/officeDocument/2006/relationships/image" Target="../media/image897.svg"/><Relationship Id="rId150" Type="http://schemas.openxmlformats.org/officeDocument/2006/relationships/image" Target="../media/image962.png"/><Relationship Id="rId192" Type="http://schemas.openxmlformats.org/officeDocument/2006/relationships/image" Target="../media/image1004.png"/><Relationship Id="rId206" Type="http://schemas.openxmlformats.org/officeDocument/2006/relationships/image" Target="../media/image1016.png"/><Relationship Id="rId413" Type="http://schemas.openxmlformats.org/officeDocument/2006/relationships/image" Target="../media/image234.svg"/><Relationship Id="rId248" Type="http://schemas.openxmlformats.org/officeDocument/2006/relationships/image" Target="../media/image1056.png"/><Relationship Id="rId12" Type="http://schemas.openxmlformats.org/officeDocument/2006/relationships/image" Target="../media/image828.png"/><Relationship Id="rId108" Type="http://schemas.openxmlformats.org/officeDocument/2006/relationships/image" Target="../media/image920.png"/><Relationship Id="rId315" Type="http://schemas.openxmlformats.org/officeDocument/2006/relationships/image" Target="../media/image1123.svg"/><Relationship Id="rId357" Type="http://schemas.openxmlformats.org/officeDocument/2006/relationships/image" Target="../media/image1159.svg"/><Relationship Id="rId54" Type="http://schemas.openxmlformats.org/officeDocument/2006/relationships/image" Target="../media/image866.png"/><Relationship Id="rId96" Type="http://schemas.openxmlformats.org/officeDocument/2006/relationships/image" Target="../media/image908.png"/><Relationship Id="rId161" Type="http://schemas.openxmlformats.org/officeDocument/2006/relationships/image" Target="../media/image973.svg"/><Relationship Id="rId217" Type="http://schemas.openxmlformats.org/officeDocument/2006/relationships/image" Target="../media/image1027.svg"/><Relationship Id="rId399" Type="http://schemas.openxmlformats.org/officeDocument/2006/relationships/image" Target="../media/image807.svg"/><Relationship Id="rId259" Type="http://schemas.openxmlformats.org/officeDocument/2006/relationships/image" Target="../media/image1067.svg"/><Relationship Id="rId424" Type="http://schemas.openxmlformats.org/officeDocument/2006/relationships/image" Target="../media/image405.png"/><Relationship Id="rId23" Type="http://schemas.openxmlformats.org/officeDocument/2006/relationships/image" Target="../media/image837.svg"/><Relationship Id="rId119" Type="http://schemas.openxmlformats.org/officeDocument/2006/relationships/image" Target="../media/image931.svg"/><Relationship Id="rId270" Type="http://schemas.openxmlformats.org/officeDocument/2006/relationships/image" Target="../media/image1078.png"/><Relationship Id="rId326" Type="http://schemas.openxmlformats.org/officeDocument/2006/relationships/image" Target="../media/image389.png"/><Relationship Id="rId65" Type="http://schemas.openxmlformats.org/officeDocument/2006/relationships/image" Target="../media/image877.svg"/><Relationship Id="rId130" Type="http://schemas.openxmlformats.org/officeDocument/2006/relationships/image" Target="../media/image942.png"/><Relationship Id="rId368" Type="http://schemas.openxmlformats.org/officeDocument/2006/relationships/image" Target="../media/image1165.png"/><Relationship Id="rId172" Type="http://schemas.openxmlformats.org/officeDocument/2006/relationships/image" Target="../media/image984.png"/><Relationship Id="rId228" Type="http://schemas.openxmlformats.org/officeDocument/2006/relationships/image" Target="../media/image1036.png"/><Relationship Id="rId435" Type="http://schemas.openxmlformats.org/officeDocument/2006/relationships/image" Target="../media/image726.svg"/><Relationship Id="rId281" Type="http://schemas.openxmlformats.org/officeDocument/2006/relationships/image" Target="../media/image1089.svg"/><Relationship Id="rId337" Type="http://schemas.openxmlformats.org/officeDocument/2006/relationships/image" Target="../media/image1141.svg"/><Relationship Id="rId34" Type="http://schemas.openxmlformats.org/officeDocument/2006/relationships/image" Target="../media/image848.png"/><Relationship Id="rId76" Type="http://schemas.openxmlformats.org/officeDocument/2006/relationships/image" Target="../media/image888.png"/><Relationship Id="rId141" Type="http://schemas.openxmlformats.org/officeDocument/2006/relationships/image" Target="../media/image953.svg"/><Relationship Id="rId379" Type="http://schemas.openxmlformats.org/officeDocument/2006/relationships/image" Target="../media/image766.svg"/><Relationship Id="rId7" Type="http://schemas.openxmlformats.org/officeDocument/2006/relationships/image" Target="../media/image823.svg"/><Relationship Id="rId183" Type="http://schemas.openxmlformats.org/officeDocument/2006/relationships/image" Target="../media/image995.svg"/><Relationship Id="rId239" Type="http://schemas.openxmlformats.org/officeDocument/2006/relationships/image" Target="../media/image1047.svg"/><Relationship Id="rId390" Type="http://schemas.openxmlformats.org/officeDocument/2006/relationships/image" Target="../media/image229.png"/><Relationship Id="rId404" Type="http://schemas.openxmlformats.org/officeDocument/2006/relationships/image" Target="../media/image1188.png"/><Relationship Id="rId250" Type="http://schemas.openxmlformats.org/officeDocument/2006/relationships/image" Target="../media/image1058.png"/><Relationship Id="rId292" Type="http://schemas.openxmlformats.org/officeDocument/2006/relationships/image" Target="../media/image1100.png"/><Relationship Id="rId306" Type="http://schemas.openxmlformats.org/officeDocument/2006/relationships/image" Target="../media/image1114.png"/><Relationship Id="rId45" Type="http://schemas.openxmlformats.org/officeDocument/2006/relationships/image" Target="../media/image859.svg"/><Relationship Id="rId87" Type="http://schemas.openxmlformats.org/officeDocument/2006/relationships/image" Target="../media/image899.svg"/><Relationship Id="rId110" Type="http://schemas.openxmlformats.org/officeDocument/2006/relationships/image" Target="../media/image922.png"/><Relationship Id="rId348" Type="http://schemas.openxmlformats.org/officeDocument/2006/relationships/image" Target="../media/image1150.png"/><Relationship Id="rId152" Type="http://schemas.openxmlformats.org/officeDocument/2006/relationships/image" Target="../media/image964.png"/><Relationship Id="rId194" Type="http://schemas.openxmlformats.org/officeDocument/2006/relationships/image" Target="../media/image618.png"/><Relationship Id="rId208" Type="http://schemas.openxmlformats.org/officeDocument/2006/relationships/image" Target="../media/image1018.png"/><Relationship Id="rId415" Type="http://schemas.openxmlformats.org/officeDocument/2006/relationships/image" Target="../media/image236.svg"/><Relationship Id="rId261" Type="http://schemas.openxmlformats.org/officeDocument/2006/relationships/image" Target="../media/image1069.svg"/><Relationship Id="rId14" Type="http://schemas.openxmlformats.org/officeDocument/2006/relationships/image" Target="../media/image830.png"/><Relationship Id="rId56" Type="http://schemas.openxmlformats.org/officeDocument/2006/relationships/image" Target="../media/image868.png"/><Relationship Id="rId317" Type="http://schemas.openxmlformats.org/officeDocument/2006/relationships/image" Target="../media/image1125.svg"/><Relationship Id="rId359" Type="http://schemas.openxmlformats.org/officeDocument/2006/relationships/image" Target="../media/image1161.svg"/><Relationship Id="rId98" Type="http://schemas.openxmlformats.org/officeDocument/2006/relationships/image" Target="../media/image910.png"/><Relationship Id="rId121" Type="http://schemas.openxmlformats.org/officeDocument/2006/relationships/image" Target="../media/image933.svg"/><Relationship Id="rId163" Type="http://schemas.openxmlformats.org/officeDocument/2006/relationships/image" Target="../media/image975.svg"/><Relationship Id="rId219" Type="http://schemas.openxmlformats.org/officeDocument/2006/relationships/image" Target="../media/image1029.svg"/><Relationship Id="rId370" Type="http://schemas.openxmlformats.org/officeDocument/2006/relationships/image" Target="../media/image1167.png"/><Relationship Id="rId426" Type="http://schemas.openxmlformats.org/officeDocument/2006/relationships/image" Target="../media/image187.png"/><Relationship Id="rId230" Type="http://schemas.openxmlformats.org/officeDocument/2006/relationships/image" Target="../media/image1038.png"/><Relationship Id="rId25" Type="http://schemas.openxmlformats.org/officeDocument/2006/relationships/image" Target="../media/image839.svg"/><Relationship Id="rId67" Type="http://schemas.openxmlformats.org/officeDocument/2006/relationships/image" Target="../media/image879.svg"/><Relationship Id="rId272" Type="http://schemas.openxmlformats.org/officeDocument/2006/relationships/image" Target="../media/image1080.png"/><Relationship Id="rId328" Type="http://schemas.openxmlformats.org/officeDocument/2006/relationships/image" Target="../media/image1134.png"/><Relationship Id="rId132" Type="http://schemas.openxmlformats.org/officeDocument/2006/relationships/image" Target="../media/image944.png"/><Relationship Id="rId174" Type="http://schemas.openxmlformats.org/officeDocument/2006/relationships/image" Target="../media/image986.png"/><Relationship Id="rId381" Type="http://schemas.openxmlformats.org/officeDocument/2006/relationships/image" Target="../media/image655.svg"/><Relationship Id="rId241" Type="http://schemas.openxmlformats.org/officeDocument/2006/relationships/image" Target="../media/image1049.svg"/><Relationship Id="rId437" Type="http://schemas.openxmlformats.org/officeDocument/2006/relationships/image" Target="../media/image190.svg"/><Relationship Id="rId36" Type="http://schemas.openxmlformats.org/officeDocument/2006/relationships/image" Target="../media/image850.png"/><Relationship Id="rId283" Type="http://schemas.openxmlformats.org/officeDocument/2006/relationships/image" Target="../media/image1091.svg"/><Relationship Id="rId339" Type="http://schemas.openxmlformats.org/officeDocument/2006/relationships/image" Target="../media/image1143.svg"/><Relationship Id="rId78" Type="http://schemas.openxmlformats.org/officeDocument/2006/relationships/image" Target="../media/image890.png"/><Relationship Id="rId101" Type="http://schemas.openxmlformats.org/officeDocument/2006/relationships/image" Target="../media/image913.svg"/><Relationship Id="rId143" Type="http://schemas.openxmlformats.org/officeDocument/2006/relationships/image" Target="../media/image955.svg"/><Relationship Id="rId185" Type="http://schemas.openxmlformats.org/officeDocument/2006/relationships/image" Target="../media/image997.svg"/><Relationship Id="rId350" Type="http://schemas.openxmlformats.org/officeDocument/2006/relationships/image" Target="../media/image1152.png"/><Relationship Id="rId406" Type="http://schemas.openxmlformats.org/officeDocument/2006/relationships/image" Target="../media/image1190.png"/><Relationship Id="rId9" Type="http://schemas.openxmlformats.org/officeDocument/2006/relationships/image" Target="../media/image825.svg"/><Relationship Id="rId210" Type="http://schemas.openxmlformats.org/officeDocument/2006/relationships/image" Target="../media/image1020.png"/><Relationship Id="rId392" Type="http://schemas.openxmlformats.org/officeDocument/2006/relationships/image" Target="../media/image1180.png"/><Relationship Id="rId252" Type="http://schemas.openxmlformats.org/officeDocument/2006/relationships/image" Target="../media/image1060.png"/><Relationship Id="rId294" Type="http://schemas.openxmlformats.org/officeDocument/2006/relationships/image" Target="../media/image1102.png"/><Relationship Id="rId308" Type="http://schemas.openxmlformats.org/officeDocument/2006/relationships/image" Target="../media/image1116.png"/><Relationship Id="rId47" Type="http://schemas.openxmlformats.org/officeDocument/2006/relationships/image" Target="../media/image817.svg"/><Relationship Id="rId89" Type="http://schemas.openxmlformats.org/officeDocument/2006/relationships/image" Target="../media/image901.svg"/><Relationship Id="rId112" Type="http://schemas.openxmlformats.org/officeDocument/2006/relationships/image" Target="../media/image924.png"/><Relationship Id="rId154" Type="http://schemas.openxmlformats.org/officeDocument/2006/relationships/image" Target="../media/image966.png"/><Relationship Id="rId361" Type="http://schemas.openxmlformats.org/officeDocument/2006/relationships/image" Target="../media/image637.svg"/><Relationship Id="rId196" Type="http://schemas.openxmlformats.org/officeDocument/2006/relationships/image" Target="../media/image1006.png"/><Relationship Id="rId417" Type="http://schemas.openxmlformats.org/officeDocument/2006/relationships/image" Target="../media/image238.svg"/><Relationship Id="rId16" Type="http://schemas.openxmlformats.org/officeDocument/2006/relationships/image" Target="../media/image832.png"/><Relationship Id="rId221" Type="http://schemas.openxmlformats.org/officeDocument/2006/relationships/image" Target="../media/image1031.svg"/><Relationship Id="rId263" Type="http://schemas.openxmlformats.org/officeDocument/2006/relationships/image" Target="../media/image1071.svg"/><Relationship Id="rId319" Type="http://schemas.openxmlformats.org/officeDocument/2006/relationships/image" Target="../media/image1127.svg"/><Relationship Id="rId58" Type="http://schemas.openxmlformats.org/officeDocument/2006/relationships/image" Target="../media/image870.png"/><Relationship Id="rId123" Type="http://schemas.openxmlformats.org/officeDocument/2006/relationships/image" Target="../media/image935.svg"/><Relationship Id="rId330" Type="http://schemas.openxmlformats.org/officeDocument/2006/relationships/image" Target="../media/image642.png"/><Relationship Id="rId165" Type="http://schemas.openxmlformats.org/officeDocument/2006/relationships/image" Target="../media/image977.svg"/><Relationship Id="rId372" Type="http://schemas.openxmlformats.org/officeDocument/2006/relationships/image" Target="../media/image1169.png"/><Relationship Id="rId428" Type="http://schemas.openxmlformats.org/officeDocument/2006/relationships/image" Target="../media/image245.png"/><Relationship Id="rId232" Type="http://schemas.openxmlformats.org/officeDocument/2006/relationships/image" Target="../media/image1040.png"/><Relationship Id="rId274" Type="http://schemas.openxmlformats.org/officeDocument/2006/relationships/image" Target="../media/image1082.png"/><Relationship Id="rId27" Type="http://schemas.openxmlformats.org/officeDocument/2006/relationships/image" Target="../media/image841.svg"/><Relationship Id="rId69" Type="http://schemas.openxmlformats.org/officeDocument/2006/relationships/image" Target="../media/image881.svg"/><Relationship Id="rId134" Type="http://schemas.openxmlformats.org/officeDocument/2006/relationships/image" Target="../media/image946.png"/><Relationship Id="rId80" Type="http://schemas.openxmlformats.org/officeDocument/2006/relationships/image" Target="../media/image892.png"/><Relationship Id="rId176" Type="http://schemas.openxmlformats.org/officeDocument/2006/relationships/image" Target="../media/image988.png"/><Relationship Id="rId341" Type="http://schemas.openxmlformats.org/officeDocument/2006/relationships/image" Target="../media/image1145.svg"/><Relationship Id="rId383" Type="http://schemas.openxmlformats.org/officeDocument/2006/relationships/image" Target="../media/image1174.svg"/><Relationship Id="rId439" Type="http://schemas.openxmlformats.org/officeDocument/2006/relationships/image" Target="../media/image1201.svg"/><Relationship Id="rId201" Type="http://schemas.openxmlformats.org/officeDocument/2006/relationships/image" Target="../media/image1011.svg"/><Relationship Id="rId243" Type="http://schemas.openxmlformats.org/officeDocument/2006/relationships/image" Target="../media/image1051.svg"/><Relationship Id="rId285" Type="http://schemas.openxmlformats.org/officeDocument/2006/relationships/image" Target="../media/image1093.svg"/><Relationship Id="rId38" Type="http://schemas.openxmlformats.org/officeDocument/2006/relationships/image" Target="../media/image852.png"/><Relationship Id="rId103" Type="http://schemas.openxmlformats.org/officeDocument/2006/relationships/image" Target="../media/image915.svg"/><Relationship Id="rId310" Type="http://schemas.openxmlformats.org/officeDocument/2006/relationships/image" Target="../media/image1118.png"/><Relationship Id="rId91" Type="http://schemas.openxmlformats.org/officeDocument/2006/relationships/image" Target="../media/image903.svg"/><Relationship Id="rId145" Type="http://schemas.openxmlformats.org/officeDocument/2006/relationships/image" Target="../media/image957.svg"/><Relationship Id="rId187" Type="http://schemas.openxmlformats.org/officeDocument/2006/relationships/image" Target="../media/image999.svg"/><Relationship Id="rId352" Type="http://schemas.openxmlformats.org/officeDocument/2006/relationships/image" Target="../media/image1154.png"/><Relationship Id="rId394" Type="http://schemas.openxmlformats.org/officeDocument/2006/relationships/image" Target="../media/image1182.png"/><Relationship Id="rId408" Type="http://schemas.openxmlformats.org/officeDocument/2006/relationships/image" Target="../media/image1192.png"/><Relationship Id="rId212" Type="http://schemas.openxmlformats.org/officeDocument/2006/relationships/image" Target="../media/image1022.png"/><Relationship Id="rId254" Type="http://schemas.openxmlformats.org/officeDocument/2006/relationships/image" Target="../media/image1062.png"/><Relationship Id="rId49" Type="http://schemas.openxmlformats.org/officeDocument/2006/relationships/image" Target="../media/image861.svg"/><Relationship Id="rId114" Type="http://schemas.openxmlformats.org/officeDocument/2006/relationships/image" Target="../media/image926.png"/><Relationship Id="rId296" Type="http://schemas.openxmlformats.org/officeDocument/2006/relationships/image" Target="../media/image1104.png"/><Relationship Id="rId60" Type="http://schemas.openxmlformats.org/officeDocument/2006/relationships/image" Target="../media/image872.png"/><Relationship Id="rId156" Type="http://schemas.openxmlformats.org/officeDocument/2006/relationships/image" Target="../media/image968.png"/><Relationship Id="rId198" Type="http://schemas.openxmlformats.org/officeDocument/2006/relationships/image" Target="../media/image1008.png"/><Relationship Id="rId321" Type="http://schemas.openxmlformats.org/officeDocument/2006/relationships/image" Target="../media/image1129.svg"/><Relationship Id="rId363" Type="http://schemas.openxmlformats.org/officeDocument/2006/relationships/image" Target="../media/image641.svg"/><Relationship Id="rId419" Type="http://schemas.openxmlformats.org/officeDocument/2006/relationships/image" Target="../media/image1197.svg"/><Relationship Id="rId202" Type="http://schemas.openxmlformats.org/officeDocument/2006/relationships/image" Target="../media/image1012.png"/><Relationship Id="rId223" Type="http://schemas.openxmlformats.org/officeDocument/2006/relationships/image" Target="../media/image1033.svg"/><Relationship Id="rId244" Type="http://schemas.openxmlformats.org/officeDocument/2006/relationships/image" Target="../media/image1052.png"/><Relationship Id="rId430" Type="http://schemas.openxmlformats.org/officeDocument/2006/relationships/image" Target="../media/image407.png"/><Relationship Id="rId18" Type="http://schemas.openxmlformats.org/officeDocument/2006/relationships/image" Target="../media/image211.png"/><Relationship Id="rId39" Type="http://schemas.openxmlformats.org/officeDocument/2006/relationships/image" Target="../media/image853.svg"/><Relationship Id="rId265" Type="http://schemas.openxmlformats.org/officeDocument/2006/relationships/image" Target="../media/image1073.svg"/><Relationship Id="rId286" Type="http://schemas.openxmlformats.org/officeDocument/2006/relationships/image" Target="../media/image1094.png"/><Relationship Id="rId50" Type="http://schemas.openxmlformats.org/officeDocument/2006/relationships/image" Target="../media/image862.png"/><Relationship Id="rId104" Type="http://schemas.openxmlformats.org/officeDocument/2006/relationships/image" Target="../media/image916.png"/><Relationship Id="rId125" Type="http://schemas.openxmlformats.org/officeDocument/2006/relationships/image" Target="../media/image937.svg"/><Relationship Id="rId146" Type="http://schemas.openxmlformats.org/officeDocument/2006/relationships/image" Target="../media/image958.png"/><Relationship Id="rId167" Type="http://schemas.openxmlformats.org/officeDocument/2006/relationships/image" Target="../media/image979.svg"/><Relationship Id="rId188" Type="http://schemas.openxmlformats.org/officeDocument/2006/relationships/image" Target="../media/image1000.png"/><Relationship Id="rId311" Type="http://schemas.openxmlformats.org/officeDocument/2006/relationships/image" Target="../media/image1119.svg"/><Relationship Id="rId332" Type="http://schemas.openxmlformats.org/officeDocument/2006/relationships/image" Target="../media/image1136.png"/><Relationship Id="rId353" Type="http://schemas.openxmlformats.org/officeDocument/2006/relationships/image" Target="../media/image1155.svg"/><Relationship Id="rId374" Type="http://schemas.openxmlformats.org/officeDocument/2006/relationships/image" Target="../media/image650.png"/><Relationship Id="rId395" Type="http://schemas.openxmlformats.org/officeDocument/2006/relationships/image" Target="../media/image1183.svg"/><Relationship Id="rId409" Type="http://schemas.openxmlformats.org/officeDocument/2006/relationships/image" Target="../media/image1193.svg"/><Relationship Id="rId71" Type="http://schemas.openxmlformats.org/officeDocument/2006/relationships/image" Target="../media/image883.svg"/><Relationship Id="rId92" Type="http://schemas.openxmlformats.org/officeDocument/2006/relationships/image" Target="../media/image904.png"/><Relationship Id="rId213" Type="http://schemas.openxmlformats.org/officeDocument/2006/relationships/image" Target="../media/image1023.svg"/><Relationship Id="rId234" Type="http://schemas.openxmlformats.org/officeDocument/2006/relationships/image" Target="../media/image1042.png"/><Relationship Id="rId420" Type="http://schemas.openxmlformats.org/officeDocument/2006/relationships/image" Target="../media/image215.png"/><Relationship Id="rId2" Type="http://schemas.openxmlformats.org/officeDocument/2006/relationships/image" Target="../media/image239.png"/><Relationship Id="rId29" Type="http://schemas.openxmlformats.org/officeDocument/2006/relationships/image" Target="../media/image843.svg"/><Relationship Id="rId255" Type="http://schemas.openxmlformats.org/officeDocument/2006/relationships/image" Target="../media/image1063.svg"/><Relationship Id="rId276" Type="http://schemas.openxmlformats.org/officeDocument/2006/relationships/image" Target="../media/image1084.png"/><Relationship Id="rId297" Type="http://schemas.openxmlformats.org/officeDocument/2006/relationships/image" Target="../media/image1105.svg"/><Relationship Id="rId441" Type="http://schemas.openxmlformats.org/officeDocument/2006/relationships/image" Target="../media/image344.svg"/><Relationship Id="rId40" Type="http://schemas.openxmlformats.org/officeDocument/2006/relationships/image" Target="../media/image854.png"/><Relationship Id="rId115" Type="http://schemas.openxmlformats.org/officeDocument/2006/relationships/image" Target="../media/image927.svg"/><Relationship Id="rId136" Type="http://schemas.openxmlformats.org/officeDocument/2006/relationships/image" Target="../media/image948.png"/><Relationship Id="rId157" Type="http://schemas.openxmlformats.org/officeDocument/2006/relationships/image" Target="../media/image969.svg"/><Relationship Id="rId178" Type="http://schemas.openxmlformats.org/officeDocument/2006/relationships/image" Target="../media/image990.png"/><Relationship Id="rId301" Type="http://schemas.openxmlformats.org/officeDocument/2006/relationships/image" Target="../media/image1109.svg"/><Relationship Id="rId322" Type="http://schemas.openxmlformats.org/officeDocument/2006/relationships/image" Target="../media/image1130.png"/><Relationship Id="rId343" Type="http://schemas.openxmlformats.org/officeDocument/2006/relationships/image" Target="../media/image1147.svg"/><Relationship Id="rId364" Type="http://schemas.openxmlformats.org/officeDocument/2006/relationships/image" Target="../media/image716.png"/><Relationship Id="rId61" Type="http://schemas.openxmlformats.org/officeDocument/2006/relationships/image" Target="../media/image873.svg"/><Relationship Id="rId82" Type="http://schemas.openxmlformats.org/officeDocument/2006/relationships/image" Target="../media/image894.png"/><Relationship Id="rId199" Type="http://schemas.openxmlformats.org/officeDocument/2006/relationships/image" Target="../media/image1009.svg"/><Relationship Id="rId203" Type="http://schemas.openxmlformats.org/officeDocument/2006/relationships/image" Target="../media/image1013.svg"/><Relationship Id="rId385" Type="http://schemas.openxmlformats.org/officeDocument/2006/relationships/image" Target="../media/image1176.svg"/><Relationship Id="rId19" Type="http://schemas.openxmlformats.org/officeDocument/2006/relationships/image" Target="../media/image212.svg"/><Relationship Id="rId224" Type="http://schemas.openxmlformats.org/officeDocument/2006/relationships/image" Target="../media/image301.png"/><Relationship Id="rId245" Type="http://schemas.openxmlformats.org/officeDocument/2006/relationships/image" Target="../media/image1053.svg"/><Relationship Id="rId266" Type="http://schemas.openxmlformats.org/officeDocument/2006/relationships/image" Target="../media/image1074.png"/><Relationship Id="rId287" Type="http://schemas.openxmlformats.org/officeDocument/2006/relationships/image" Target="../media/image1095.svg"/><Relationship Id="rId410" Type="http://schemas.openxmlformats.org/officeDocument/2006/relationships/image" Target="../media/image1194.png"/><Relationship Id="rId431" Type="http://schemas.openxmlformats.org/officeDocument/2006/relationships/image" Target="../media/image408.svg"/><Relationship Id="rId30" Type="http://schemas.openxmlformats.org/officeDocument/2006/relationships/image" Target="../media/image844.png"/><Relationship Id="rId105" Type="http://schemas.openxmlformats.org/officeDocument/2006/relationships/image" Target="../media/image917.svg"/><Relationship Id="rId126" Type="http://schemas.openxmlformats.org/officeDocument/2006/relationships/image" Target="../media/image938.png"/><Relationship Id="rId147" Type="http://schemas.openxmlformats.org/officeDocument/2006/relationships/image" Target="../media/image959.svg"/><Relationship Id="rId168" Type="http://schemas.openxmlformats.org/officeDocument/2006/relationships/image" Target="../media/image980.png"/><Relationship Id="rId312" Type="http://schemas.openxmlformats.org/officeDocument/2006/relationships/image" Target="../media/image1120.png"/><Relationship Id="rId333" Type="http://schemas.openxmlformats.org/officeDocument/2006/relationships/image" Target="../media/image1137.svg"/><Relationship Id="rId354" Type="http://schemas.openxmlformats.org/officeDocument/2006/relationships/image" Target="../media/image1156.png"/><Relationship Id="rId51" Type="http://schemas.openxmlformats.org/officeDocument/2006/relationships/image" Target="../media/image863.svg"/><Relationship Id="rId72" Type="http://schemas.openxmlformats.org/officeDocument/2006/relationships/image" Target="../media/image884.png"/><Relationship Id="rId93" Type="http://schemas.openxmlformats.org/officeDocument/2006/relationships/image" Target="../media/image905.svg"/><Relationship Id="rId189" Type="http://schemas.openxmlformats.org/officeDocument/2006/relationships/image" Target="../media/image1001.svg"/><Relationship Id="rId375" Type="http://schemas.openxmlformats.org/officeDocument/2006/relationships/image" Target="../media/image651.svg"/><Relationship Id="rId396" Type="http://schemas.openxmlformats.org/officeDocument/2006/relationships/image" Target="../media/image1184.png"/><Relationship Id="rId3" Type="http://schemas.openxmlformats.org/officeDocument/2006/relationships/image" Target="../media/image240.svg"/><Relationship Id="rId214" Type="http://schemas.openxmlformats.org/officeDocument/2006/relationships/image" Target="../media/image1024.png"/><Relationship Id="rId235" Type="http://schemas.openxmlformats.org/officeDocument/2006/relationships/image" Target="../media/image1043.svg"/><Relationship Id="rId256" Type="http://schemas.openxmlformats.org/officeDocument/2006/relationships/image" Target="../media/image1064.png"/><Relationship Id="rId277" Type="http://schemas.openxmlformats.org/officeDocument/2006/relationships/image" Target="../media/image1085.svg"/><Relationship Id="rId298" Type="http://schemas.openxmlformats.org/officeDocument/2006/relationships/image" Target="../media/image1106.png"/><Relationship Id="rId400" Type="http://schemas.openxmlformats.org/officeDocument/2006/relationships/image" Target="../media/image668.png"/><Relationship Id="rId421" Type="http://schemas.openxmlformats.org/officeDocument/2006/relationships/image" Target="../media/image216.svg"/><Relationship Id="rId116" Type="http://schemas.openxmlformats.org/officeDocument/2006/relationships/image" Target="../media/image928.png"/><Relationship Id="rId137" Type="http://schemas.openxmlformats.org/officeDocument/2006/relationships/image" Target="../media/image949.svg"/><Relationship Id="rId158" Type="http://schemas.openxmlformats.org/officeDocument/2006/relationships/image" Target="../media/image970.png"/><Relationship Id="rId302" Type="http://schemas.openxmlformats.org/officeDocument/2006/relationships/image" Target="../media/image1110.png"/><Relationship Id="rId323" Type="http://schemas.openxmlformats.org/officeDocument/2006/relationships/image" Target="../media/image1131.svg"/><Relationship Id="rId344" Type="http://schemas.openxmlformats.org/officeDocument/2006/relationships/image" Target="../media/image1148.png"/><Relationship Id="rId20" Type="http://schemas.openxmlformats.org/officeDocument/2006/relationships/image" Target="../media/image834.png"/><Relationship Id="rId41" Type="http://schemas.openxmlformats.org/officeDocument/2006/relationships/image" Target="../media/image855.svg"/><Relationship Id="rId62" Type="http://schemas.openxmlformats.org/officeDocument/2006/relationships/image" Target="../media/image874.png"/><Relationship Id="rId83" Type="http://schemas.openxmlformats.org/officeDocument/2006/relationships/image" Target="../media/image895.svg"/><Relationship Id="rId179" Type="http://schemas.openxmlformats.org/officeDocument/2006/relationships/image" Target="../media/image991.svg"/><Relationship Id="rId365" Type="http://schemas.openxmlformats.org/officeDocument/2006/relationships/image" Target="../media/image1162.svg"/><Relationship Id="rId386" Type="http://schemas.openxmlformats.org/officeDocument/2006/relationships/image" Target="../media/image1177.png"/><Relationship Id="rId190" Type="http://schemas.openxmlformats.org/officeDocument/2006/relationships/image" Target="../media/image1002.png"/><Relationship Id="rId204" Type="http://schemas.openxmlformats.org/officeDocument/2006/relationships/image" Target="../media/image1014.png"/><Relationship Id="rId225" Type="http://schemas.openxmlformats.org/officeDocument/2006/relationships/image" Target="../media/image302.svg"/><Relationship Id="rId246" Type="http://schemas.openxmlformats.org/officeDocument/2006/relationships/image" Target="../media/image1054.png"/><Relationship Id="rId267" Type="http://schemas.openxmlformats.org/officeDocument/2006/relationships/image" Target="../media/image1075.svg"/><Relationship Id="rId288" Type="http://schemas.openxmlformats.org/officeDocument/2006/relationships/image" Target="../media/image1096.png"/><Relationship Id="rId411" Type="http://schemas.openxmlformats.org/officeDocument/2006/relationships/image" Target="../media/image1195.svg"/><Relationship Id="rId432" Type="http://schemas.openxmlformats.org/officeDocument/2006/relationships/image" Target="../media/image1198.png"/><Relationship Id="rId106" Type="http://schemas.openxmlformats.org/officeDocument/2006/relationships/image" Target="../media/image918.png"/><Relationship Id="rId127" Type="http://schemas.openxmlformats.org/officeDocument/2006/relationships/image" Target="../media/image939.svg"/><Relationship Id="rId313" Type="http://schemas.openxmlformats.org/officeDocument/2006/relationships/image" Target="../media/image1121.svg"/><Relationship Id="rId10" Type="http://schemas.openxmlformats.org/officeDocument/2006/relationships/image" Target="../media/image826.png"/><Relationship Id="rId31" Type="http://schemas.openxmlformats.org/officeDocument/2006/relationships/image" Target="../media/image845.svg"/><Relationship Id="rId52" Type="http://schemas.openxmlformats.org/officeDocument/2006/relationships/image" Target="../media/image864.png"/><Relationship Id="rId73" Type="http://schemas.openxmlformats.org/officeDocument/2006/relationships/image" Target="../media/image885.svg"/><Relationship Id="rId94" Type="http://schemas.openxmlformats.org/officeDocument/2006/relationships/image" Target="../media/image906.png"/><Relationship Id="rId148" Type="http://schemas.openxmlformats.org/officeDocument/2006/relationships/image" Target="../media/image960.png"/><Relationship Id="rId169" Type="http://schemas.openxmlformats.org/officeDocument/2006/relationships/image" Target="../media/image981.svg"/><Relationship Id="rId334" Type="http://schemas.openxmlformats.org/officeDocument/2006/relationships/image" Target="../media/image1138.png"/><Relationship Id="rId355" Type="http://schemas.openxmlformats.org/officeDocument/2006/relationships/image" Target="../media/image1157.svg"/><Relationship Id="rId376" Type="http://schemas.openxmlformats.org/officeDocument/2006/relationships/image" Target="../media/image1171.png"/><Relationship Id="rId397" Type="http://schemas.openxmlformats.org/officeDocument/2006/relationships/image" Target="../media/image1185.svg"/><Relationship Id="rId4" Type="http://schemas.openxmlformats.org/officeDocument/2006/relationships/image" Target="../media/image820.png"/><Relationship Id="rId180" Type="http://schemas.openxmlformats.org/officeDocument/2006/relationships/image" Target="../media/image992.png"/><Relationship Id="rId215" Type="http://schemas.openxmlformats.org/officeDocument/2006/relationships/image" Target="../media/image1025.svg"/><Relationship Id="rId236" Type="http://schemas.openxmlformats.org/officeDocument/2006/relationships/image" Target="../media/image1044.png"/><Relationship Id="rId257" Type="http://schemas.openxmlformats.org/officeDocument/2006/relationships/image" Target="../media/image1065.svg"/><Relationship Id="rId278" Type="http://schemas.openxmlformats.org/officeDocument/2006/relationships/image" Target="../media/image1086.png"/><Relationship Id="rId401" Type="http://schemas.openxmlformats.org/officeDocument/2006/relationships/image" Target="../media/image669.svg"/><Relationship Id="rId422" Type="http://schemas.openxmlformats.org/officeDocument/2006/relationships/image" Target="../media/image241.png"/><Relationship Id="rId303" Type="http://schemas.openxmlformats.org/officeDocument/2006/relationships/image" Target="../media/image1111.svg"/><Relationship Id="rId42" Type="http://schemas.openxmlformats.org/officeDocument/2006/relationships/image" Target="../media/image856.png"/><Relationship Id="rId84" Type="http://schemas.openxmlformats.org/officeDocument/2006/relationships/image" Target="../media/image896.png"/><Relationship Id="rId138" Type="http://schemas.openxmlformats.org/officeDocument/2006/relationships/image" Target="../media/image950.png"/><Relationship Id="rId345" Type="http://schemas.openxmlformats.org/officeDocument/2006/relationships/image" Target="../media/image1149.svg"/><Relationship Id="rId387" Type="http://schemas.openxmlformats.org/officeDocument/2006/relationships/image" Target="../media/image1178.svg"/><Relationship Id="rId191" Type="http://schemas.openxmlformats.org/officeDocument/2006/relationships/image" Target="../media/image1003.svg"/><Relationship Id="rId205" Type="http://schemas.openxmlformats.org/officeDocument/2006/relationships/image" Target="../media/image1015.svg"/><Relationship Id="rId247" Type="http://schemas.openxmlformats.org/officeDocument/2006/relationships/image" Target="../media/image1055.svg"/><Relationship Id="rId412" Type="http://schemas.openxmlformats.org/officeDocument/2006/relationships/image" Target="../media/image233.png"/><Relationship Id="rId107" Type="http://schemas.openxmlformats.org/officeDocument/2006/relationships/image" Target="../media/image919.svg"/><Relationship Id="rId289" Type="http://schemas.openxmlformats.org/officeDocument/2006/relationships/image" Target="../media/image1097.svg"/><Relationship Id="rId11" Type="http://schemas.openxmlformats.org/officeDocument/2006/relationships/image" Target="../media/image827.svg"/><Relationship Id="rId53" Type="http://schemas.openxmlformats.org/officeDocument/2006/relationships/image" Target="../media/image865.svg"/><Relationship Id="rId149" Type="http://schemas.openxmlformats.org/officeDocument/2006/relationships/image" Target="../media/image961.svg"/><Relationship Id="rId314" Type="http://schemas.openxmlformats.org/officeDocument/2006/relationships/image" Target="../media/image1122.png"/><Relationship Id="rId356" Type="http://schemas.openxmlformats.org/officeDocument/2006/relationships/image" Target="../media/image1158.png"/><Relationship Id="rId398" Type="http://schemas.openxmlformats.org/officeDocument/2006/relationships/image" Target="../media/image806.png"/><Relationship Id="rId95" Type="http://schemas.openxmlformats.org/officeDocument/2006/relationships/image" Target="../media/image907.svg"/><Relationship Id="rId160" Type="http://schemas.openxmlformats.org/officeDocument/2006/relationships/image" Target="../media/image972.png"/><Relationship Id="rId216" Type="http://schemas.openxmlformats.org/officeDocument/2006/relationships/image" Target="../media/image1026.png"/><Relationship Id="rId423" Type="http://schemas.openxmlformats.org/officeDocument/2006/relationships/image" Target="../media/image242.svg"/><Relationship Id="rId258" Type="http://schemas.openxmlformats.org/officeDocument/2006/relationships/image" Target="../media/image1066.png"/><Relationship Id="rId22" Type="http://schemas.openxmlformats.org/officeDocument/2006/relationships/image" Target="../media/image836.png"/><Relationship Id="rId64" Type="http://schemas.openxmlformats.org/officeDocument/2006/relationships/image" Target="../media/image876.png"/><Relationship Id="rId118" Type="http://schemas.openxmlformats.org/officeDocument/2006/relationships/image" Target="../media/image930.png"/><Relationship Id="rId325" Type="http://schemas.openxmlformats.org/officeDocument/2006/relationships/image" Target="../media/image1133.svg"/><Relationship Id="rId367" Type="http://schemas.openxmlformats.org/officeDocument/2006/relationships/image" Target="../media/image1164.svg"/><Relationship Id="rId171" Type="http://schemas.openxmlformats.org/officeDocument/2006/relationships/image" Target="../media/image983.svg"/><Relationship Id="rId227" Type="http://schemas.openxmlformats.org/officeDocument/2006/relationships/image" Target="../media/image1035.svg"/><Relationship Id="rId269" Type="http://schemas.openxmlformats.org/officeDocument/2006/relationships/image" Target="../media/image1077.svg"/><Relationship Id="rId434" Type="http://schemas.openxmlformats.org/officeDocument/2006/relationships/image" Target="../media/image243.png"/><Relationship Id="rId33" Type="http://schemas.openxmlformats.org/officeDocument/2006/relationships/image" Target="../media/image847.svg"/><Relationship Id="rId129" Type="http://schemas.openxmlformats.org/officeDocument/2006/relationships/image" Target="../media/image941.svg"/><Relationship Id="rId280" Type="http://schemas.openxmlformats.org/officeDocument/2006/relationships/image" Target="../media/image1088.png"/><Relationship Id="rId336" Type="http://schemas.openxmlformats.org/officeDocument/2006/relationships/image" Target="../media/image1140.png"/><Relationship Id="rId75" Type="http://schemas.openxmlformats.org/officeDocument/2006/relationships/image" Target="../media/image887.svg"/><Relationship Id="rId140" Type="http://schemas.openxmlformats.org/officeDocument/2006/relationships/image" Target="../media/image952.png"/><Relationship Id="rId182" Type="http://schemas.openxmlformats.org/officeDocument/2006/relationships/image" Target="../media/image994.png"/><Relationship Id="rId378" Type="http://schemas.openxmlformats.org/officeDocument/2006/relationships/image" Target="../media/image765.png"/><Relationship Id="rId403" Type="http://schemas.openxmlformats.org/officeDocument/2006/relationships/image" Target="../media/image1187.svg"/><Relationship Id="rId6" Type="http://schemas.openxmlformats.org/officeDocument/2006/relationships/image" Target="../media/image822.png"/><Relationship Id="rId238" Type="http://schemas.openxmlformats.org/officeDocument/2006/relationships/image" Target="../media/image1046.png"/><Relationship Id="rId291" Type="http://schemas.openxmlformats.org/officeDocument/2006/relationships/image" Target="../media/image1099.svg"/><Relationship Id="rId305" Type="http://schemas.openxmlformats.org/officeDocument/2006/relationships/image" Target="../media/image1113.svg"/><Relationship Id="rId347" Type="http://schemas.openxmlformats.org/officeDocument/2006/relationships/image" Target="../media/image611.svg"/><Relationship Id="rId44" Type="http://schemas.openxmlformats.org/officeDocument/2006/relationships/image" Target="../media/image858.png"/><Relationship Id="rId86" Type="http://schemas.openxmlformats.org/officeDocument/2006/relationships/image" Target="../media/image898.png"/><Relationship Id="rId151" Type="http://schemas.openxmlformats.org/officeDocument/2006/relationships/image" Target="../media/image963.svg"/><Relationship Id="rId389" Type="http://schemas.openxmlformats.org/officeDocument/2006/relationships/image" Target="../media/image667.svg"/><Relationship Id="rId193" Type="http://schemas.openxmlformats.org/officeDocument/2006/relationships/image" Target="../media/image1005.svg"/><Relationship Id="rId207" Type="http://schemas.openxmlformats.org/officeDocument/2006/relationships/image" Target="../media/image1017.svg"/><Relationship Id="rId249" Type="http://schemas.openxmlformats.org/officeDocument/2006/relationships/image" Target="../media/image1057.svg"/><Relationship Id="rId414" Type="http://schemas.openxmlformats.org/officeDocument/2006/relationships/image" Target="../media/image235.png"/><Relationship Id="rId13" Type="http://schemas.openxmlformats.org/officeDocument/2006/relationships/image" Target="../media/image829.svg"/><Relationship Id="rId109" Type="http://schemas.openxmlformats.org/officeDocument/2006/relationships/image" Target="../media/image921.svg"/><Relationship Id="rId260" Type="http://schemas.openxmlformats.org/officeDocument/2006/relationships/image" Target="../media/image1068.png"/><Relationship Id="rId316" Type="http://schemas.openxmlformats.org/officeDocument/2006/relationships/image" Target="../media/image1124.png"/><Relationship Id="rId55" Type="http://schemas.openxmlformats.org/officeDocument/2006/relationships/image" Target="../media/image867.svg"/><Relationship Id="rId97" Type="http://schemas.openxmlformats.org/officeDocument/2006/relationships/image" Target="../media/image909.svg"/><Relationship Id="rId120" Type="http://schemas.openxmlformats.org/officeDocument/2006/relationships/image" Target="../media/image932.png"/><Relationship Id="rId358" Type="http://schemas.openxmlformats.org/officeDocument/2006/relationships/image" Target="../media/image1160.png"/><Relationship Id="rId162" Type="http://schemas.openxmlformats.org/officeDocument/2006/relationships/image" Target="../media/image974.png"/><Relationship Id="rId218" Type="http://schemas.openxmlformats.org/officeDocument/2006/relationships/image" Target="../media/image1028.png"/><Relationship Id="rId425" Type="http://schemas.openxmlformats.org/officeDocument/2006/relationships/image" Target="../media/image406.svg"/><Relationship Id="rId271" Type="http://schemas.openxmlformats.org/officeDocument/2006/relationships/image" Target="../media/image1079.svg"/><Relationship Id="rId24" Type="http://schemas.openxmlformats.org/officeDocument/2006/relationships/image" Target="../media/image838.png"/><Relationship Id="rId66" Type="http://schemas.openxmlformats.org/officeDocument/2006/relationships/image" Target="../media/image878.png"/><Relationship Id="rId131" Type="http://schemas.openxmlformats.org/officeDocument/2006/relationships/image" Target="../media/image943.svg"/><Relationship Id="rId327" Type="http://schemas.openxmlformats.org/officeDocument/2006/relationships/image" Target="../media/image390.svg"/><Relationship Id="rId369" Type="http://schemas.openxmlformats.org/officeDocument/2006/relationships/image" Target="../media/image1166.svg"/><Relationship Id="rId173" Type="http://schemas.openxmlformats.org/officeDocument/2006/relationships/image" Target="../media/image985.svg"/><Relationship Id="rId229" Type="http://schemas.openxmlformats.org/officeDocument/2006/relationships/image" Target="../media/image1037.svg"/><Relationship Id="rId380" Type="http://schemas.openxmlformats.org/officeDocument/2006/relationships/image" Target="../media/image654.png"/><Relationship Id="rId436" Type="http://schemas.openxmlformats.org/officeDocument/2006/relationships/image" Target="../media/image189.png"/><Relationship Id="rId240" Type="http://schemas.openxmlformats.org/officeDocument/2006/relationships/image" Target="../media/image1048.png"/><Relationship Id="rId35" Type="http://schemas.openxmlformats.org/officeDocument/2006/relationships/image" Target="../media/image849.svg"/><Relationship Id="rId77" Type="http://schemas.openxmlformats.org/officeDocument/2006/relationships/image" Target="../media/image889.svg"/><Relationship Id="rId100" Type="http://schemas.openxmlformats.org/officeDocument/2006/relationships/image" Target="../media/image912.png"/><Relationship Id="rId282" Type="http://schemas.openxmlformats.org/officeDocument/2006/relationships/image" Target="../media/image1090.png"/><Relationship Id="rId338" Type="http://schemas.openxmlformats.org/officeDocument/2006/relationships/image" Target="../media/image1142.png"/><Relationship Id="rId8" Type="http://schemas.openxmlformats.org/officeDocument/2006/relationships/image" Target="../media/image824.png"/><Relationship Id="rId142" Type="http://schemas.openxmlformats.org/officeDocument/2006/relationships/image" Target="../media/image954.png"/><Relationship Id="rId184" Type="http://schemas.openxmlformats.org/officeDocument/2006/relationships/image" Target="../media/image996.png"/><Relationship Id="rId391" Type="http://schemas.openxmlformats.org/officeDocument/2006/relationships/image" Target="../media/image1179.svg"/><Relationship Id="rId405" Type="http://schemas.openxmlformats.org/officeDocument/2006/relationships/image" Target="../media/image1189.svg"/><Relationship Id="rId251" Type="http://schemas.openxmlformats.org/officeDocument/2006/relationships/image" Target="../media/image1059.svg"/><Relationship Id="rId46" Type="http://schemas.openxmlformats.org/officeDocument/2006/relationships/image" Target="../media/image816.png"/><Relationship Id="rId293" Type="http://schemas.openxmlformats.org/officeDocument/2006/relationships/image" Target="../media/image1101.svg"/><Relationship Id="rId307" Type="http://schemas.openxmlformats.org/officeDocument/2006/relationships/image" Target="../media/image1115.svg"/><Relationship Id="rId349" Type="http://schemas.openxmlformats.org/officeDocument/2006/relationships/image" Target="../media/image1151.svg"/><Relationship Id="rId88" Type="http://schemas.openxmlformats.org/officeDocument/2006/relationships/image" Target="../media/image900.png"/><Relationship Id="rId111" Type="http://schemas.openxmlformats.org/officeDocument/2006/relationships/image" Target="../media/image923.svg"/><Relationship Id="rId153" Type="http://schemas.openxmlformats.org/officeDocument/2006/relationships/image" Target="../media/image965.svg"/><Relationship Id="rId195" Type="http://schemas.openxmlformats.org/officeDocument/2006/relationships/image" Target="../media/image619.svg"/><Relationship Id="rId209" Type="http://schemas.openxmlformats.org/officeDocument/2006/relationships/image" Target="../media/image1019.svg"/><Relationship Id="rId360" Type="http://schemas.openxmlformats.org/officeDocument/2006/relationships/image" Target="../media/image636.png"/><Relationship Id="rId416" Type="http://schemas.openxmlformats.org/officeDocument/2006/relationships/image" Target="../media/image237.png"/><Relationship Id="rId220" Type="http://schemas.openxmlformats.org/officeDocument/2006/relationships/image" Target="../media/image1030.png"/><Relationship Id="rId15" Type="http://schemas.openxmlformats.org/officeDocument/2006/relationships/image" Target="../media/image831.svg"/><Relationship Id="rId57" Type="http://schemas.openxmlformats.org/officeDocument/2006/relationships/image" Target="../media/image869.svg"/><Relationship Id="rId262" Type="http://schemas.openxmlformats.org/officeDocument/2006/relationships/image" Target="../media/image1070.png"/><Relationship Id="rId318" Type="http://schemas.openxmlformats.org/officeDocument/2006/relationships/image" Target="../media/image1126.png"/><Relationship Id="rId99" Type="http://schemas.openxmlformats.org/officeDocument/2006/relationships/image" Target="../media/image911.svg"/><Relationship Id="rId122" Type="http://schemas.openxmlformats.org/officeDocument/2006/relationships/image" Target="../media/image934.png"/><Relationship Id="rId164" Type="http://schemas.openxmlformats.org/officeDocument/2006/relationships/image" Target="../media/image976.png"/><Relationship Id="rId371" Type="http://schemas.openxmlformats.org/officeDocument/2006/relationships/image" Target="../media/image1168.svg"/><Relationship Id="rId427" Type="http://schemas.openxmlformats.org/officeDocument/2006/relationships/image" Target="../media/image188.svg"/><Relationship Id="rId26" Type="http://schemas.openxmlformats.org/officeDocument/2006/relationships/image" Target="../media/image840.png"/><Relationship Id="rId231" Type="http://schemas.openxmlformats.org/officeDocument/2006/relationships/image" Target="../media/image1039.svg"/><Relationship Id="rId273" Type="http://schemas.openxmlformats.org/officeDocument/2006/relationships/image" Target="../media/image1081.svg"/><Relationship Id="rId329" Type="http://schemas.openxmlformats.org/officeDocument/2006/relationships/image" Target="../media/image1135.svg"/><Relationship Id="rId68" Type="http://schemas.openxmlformats.org/officeDocument/2006/relationships/image" Target="../media/image880.png"/><Relationship Id="rId133" Type="http://schemas.openxmlformats.org/officeDocument/2006/relationships/image" Target="../media/image945.svg"/><Relationship Id="rId175" Type="http://schemas.openxmlformats.org/officeDocument/2006/relationships/image" Target="../media/image987.svg"/><Relationship Id="rId340" Type="http://schemas.openxmlformats.org/officeDocument/2006/relationships/image" Target="../media/image1144.png"/><Relationship Id="rId200" Type="http://schemas.openxmlformats.org/officeDocument/2006/relationships/image" Target="../media/image1010.png"/><Relationship Id="rId382" Type="http://schemas.openxmlformats.org/officeDocument/2006/relationships/image" Target="../media/image1173.png"/><Relationship Id="rId438" Type="http://schemas.openxmlformats.org/officeDocument/2006/relationships/image" Target="../media/image1200.png"/><Relationship Id="rId242" Type="http://schemas.openxmlformats.org/officeDocument/2006/relationships/image" Target="../media/image1050.png"/><Relationship Id="rId284" Type="http://schemas.openxmlformats.org/officeDocument/2006/relationships/image" Target="../media/image1092.png"/><Relationship Id="rId37" Type="http://schemas.openxmlformats.org/officeDocument/2006/relationships/image" Target="../media/image851.svg"/><Relationship Id="rId79" Type="http://schemas.openxmlformats.org/officeDocument/2006/relationships/image" Target="../media/image891.svg"/><Relationship Id="rId102" Type="http://schemas.openxmlformats.org/officeDocument/2006/relationships/image" Target="../media/image914.png"/><Relationship Id="rId144" Type="http://schemas.openxmlformats.org/officeDocument/2006/relationships/image" Target="../media/image956.png"/><Relationship Id="rId90" Type="http://schemas.openxmlformats.org/officeDocument/2006/relationships/image" Target="../media/image902.png"/><Relationship Id="rId186" Type="http://schemas.openxmlformats.org/officeDocument/2006/relationships/image" Target="../media/image998.png"/><Relationship Id="rId351" Type="http://schemas.openxmlformats.org/officeDocument/2006/relationships/image" Target="../media/image1153.svg"/><Relationship Id="rId393" Type="http://schemas.openxmlformats.org/officeDocument/2006/relationships/image" Target="../media/image1181.svg"/><Relationship Id="rId407" Type="http://schemas.openxmlformats.org/officeDocument/2006/relationships/image" Target="../media/image1191.svg"/><Relationship Id="rId211" Type="http://schemas.openxmlformats.org/officeDocument/2006/relationships/image" Target="../media/image1021.svg"/><Relationship Id="rId253" Type="http://schemas.openxmlformats.org/officeDocument/2006/relationships/image" Target="../media/image1061.svg"/><Relationship Id="rId295" Type="http://schemas.openxmlformats.org/officeDocument/2006/relationships/image" Target="../media/image1103.svg"/><Relationship Id="rId309" Type="http://schemas.openxmlformats.org/officeDocument/2006/relationships/image" Target="../media/image1117.svg"/><Relationship Id="rId48" Type="http://schemas.openxmlformats.org/officeDocument/2006/relationships/image" Target="../media/image860.png"/><Relationship Id="rId113" Type="http://schemas.openxmlformats.org/officeDocument/2006/relationships/image" Target="../media/image925.svg"/><Relationship Id="rId320" Type="http://schemas.openxmlformats.org/officeDocument/2006/relationships/image" Target="../media/image1128.png"/><Relationship Id="rId155" Type="http://schemas.openxmlformats.org/officeDocument/2006/relationships/image" Target="../media/image967.svg"/><Relationship Id="rId197" Type="http://schemas.openxmlformats.org/officeDocument/2006/relationships/image" Target="../media/image1007.svg"/><Relationship Id="rId362" Type="http://schemas.openxmlformats.org/officeDocument/2006/relationships/image" Target="../media/image640.png"/><Relationship Id="rId418" Type="http://schemas.openxmlformats.org/officeDocument/2006/relationships/image" Target="../media/image1196.png"/><Relationship Id="rId222" Type="http://schemas.openxmlformats.org/officeDocument/2006/relationships/image" Target="../media/image1032.png"/><Relationship Id="rId264" Type="http://schemas.openxmlformats.org/officeDocument/2006/relationships/image" Target="../media/image1072.png"/><Relationship Id="rId17" Type="http://schemas.openxmlformats.org/officeDocument/2006/relationships/image" Target="../media/image833.svg"/><Relationship Id="rId59" Type="http://schemas.openxmlformats.org/officeDocument/2006/relationships/image" Target="../media/image871.svg"/><Relationship Id="rId124" Type="http://schemas.openxmlformats.org/officeDocument/2006/relationships/image" Target="../media/image936.png"/><Relationship Id="rId70" Type="http://schemas.openxmlformats.org/officeDocument/2006/relationships/image" Target="../media/image882.png"/><Relationship Id="rId166" Type="http://schemas.openxmlformats.org/officeDocument/2006/relationships/image" Target="../media/image978.png"/><Relationship Id="rId331" Type="http://schemas.openxmlformats.org/officeDocument/2006/relationships/image" Target="../media/image643.svg"/><Relationship Id="rId373" Type="http://schemas.openxmlformats.org/officeDocument/2006/relationships/image" Target="../media/image1170.svg"/><Relationship Id="rId429" Type="http://schemas.openxmlformats.org/officeDocument/2006/relationships/image" Target="../media/image246.svg"/><Relationship Id="rId1" Type="http://schemas.openxmlformats.org/officeDocument/2006/relationships/slideMaster" Target="../slideMasters/slideMaster2.xml"/><Relationship Id="rId233" Type="http://schemas.openxmlformats.org/officeDocument/2006/relationships/image" Target="../media/image1041.svg"/><Relationship Id="rId440" Type="http://schemas.openxmlformats.org/officeDocument/2006/relationships/image" Target="../media/image343.png"/><Relationship Id="rId28" Type="http://schemas.openxmlformats.org/officeDocument/2006/relationships/image" Target="../media/image842.png"/><Relationship Id="rId275" Type="http://schemas.openxmlformats.org/officeDocument/2006/relationships/image" Target="../media/image1083.svg"/><Relationship Id="rId300" Type="http://schemas.openxmlformats.org/officeDocument/2006/relationships/image" Target="../media/image1108.png"/><Relationship Id="rId81" Type="http://schemas.openxmlformats.org/officeDocument/2006/relationships/image" Target="../media/image893.svg"/><Relationship Id="rId135" Type="http://schemas.openxmlformats.org/officeDocument/2006/relationships/image" Target="../media/image947.svg"/><Relationship Id="rId177" Type="http://schemas.openxmlformats.org/officeDocument/2006/relationships/image" Target="../media/image989.svg"/><Relationship Id="rId342" Type="http://schemas.openxmlformats.org/officeDocument/2006/relationships/image" Target="../media/image1146.png"/><Relationship Id="rId384" Type="http://schemas.openxmlformats.org/officeDocument/2006/relationships/image" Target="../media/image117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40" Type="http://schemas.openxmlformats.org/officeDocument/2006/relationships/image" Target="../media/image39.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s>
</file>

<file path=ppt/slideLayouts/_rels/slideLayout9.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svg"/><Relationship Id="rId42" Type="http://schemas.openxmlformats.org/officeDocument/2006/relationships/image" Target="../media/image83.png"/><Relationship Id="rId47" Type="http://schemas.openxmlformats.org/officeDocument/2006/relationships/image" Target="../media/image88.svg"/><Relationship Id="rId63" Type="http://schemas.openxmlformats.org/officeDocument/2006/relationships/image" Target="../media/image104.svg"/><Relationship Id="rId68" Type="http://schemas.openxmlformats.org/officeDocument/2006/relationships/image" Target="../media/image109.png"/><Relationship Id="rId84" Type="http://schemas.openxmlformats.org/officeDocument/2006/relationships/image" Target="../media/image125.png"/><Relationship Id="rId89" Type="http://schemas.openxmlformats.org/officeDocument/2006/relationships/image" Target="../media/image130.svg"/><Relationship Id="rId16" Type="http://schemas.openxmlformats.org/officeDocument/2006/relationships/image" Target="../media/image57.png"/><Relationship Id="rId11" Type="http://schemas.openxmlformats.org/officeDocument/2006/relationships/image" Target="../media/image52.svg"/><Relationship Id="rId32" Type="http://schemas.openxmlformats.org/officeDocument/2006/relationships/image" Target="../media/image73.png"/><Relationship Id="rId37" Type="http://schemas.openxmlformats.org/officeDocument/2006/relationships/image" Target="../media/image78.svg"/><Relationship Id="rId53" Type="http://schemas.openxmlformats.org/officeDocument/2006/relationships/image" Target="../media/image94.svg"/><Relationship Id="rId58" Type="http://schemas.openxmlformats.org/officeDocument/2006/relationships/image" Target="../media/image99.png"/><Relationship Id="rId74" Type="http://schemas.openxmlformats.org/officeDocument/2006/relationships/image" Target="../media/image115.png"/><Relationship Id="rId79" Type="http://schemas.openxmlformats.org/officeDocument/2006/relationships/image" Target="../media/image120.svg"/><Relationship Id="rId102" Type="http://schemas.openxmlformats.org/officeDocument/2006/relationships/image" Target="../media/image143.png"/><Relationship Id="rId5" Type="http://schemas.openxmlformats.org/officeDocument/2006/relationships/image" Target="../media/image46.svg"/><Relationship Id="rId90" Type="http://schemas.openxmlformats.org/officeDocument/2006/relationships/image" Target="../media/image131.png"/><Relationship Id="rId95" Type="http://schemas.openxmlformats.org/officeDocument/2006/relationships/image" Target="../media/image136.svg"/><Relationship Id="rId22" Type="http://schemas.openxmlformats.org/officeDocument/2006/relationships/image" Target="../media/image63.png"/><Relationship Id="rId27" Type="http://schemas.openxmlformats.org/officeDocument/2006/relationships/image" Target="../media/image68.svg"/><Relationship Id="rId43" Type="http://schemas.openxmlformats.org/officeDocument/2006/relationships/image" Target="../media/image84.svg"/><Relationship Id="rId48" Type="http://schemas.openxmlformats.org/officeDocument/2006/relationships/image" Target="../media/image89.png"/><Relationship Id="rId64" Type="http://schemas.openxmlformats.org/officeDocument/2006/relationships/image" Target="../media/image105.png"/><Relationship Id="rId69" Type="http://schemas.openxmlformats.org/officeDocument/2006/relationships/image" Target="../media/image110.svg"/><Relationship Id="rId80" Type="http://schemas.openxmlformats.org/officeDocument/2006/relationships/image" Target="../media/image121.png"/><Relationship Id="rId85" Type="http://schemas.openxmlformats.org/officeDocument/2006/relationships/image" Target="../media/image126.svg"/><Relationship Id="rId12" Type="http://schemas.openxmlformats.org/officeDocument/2006/relationships/image" Target="../media/image53.png"/><Relationship Id="rId17" Type="http://schemas.openxmlformats.org/officeDocument/2006/relationships/image" Target="../media/image58.svg"/><Relationship Id="rId25" Type="http://schemas.openxmlformats.org/officeDocument/2006/relationships/image" Target="../media/image66.svg"/><Relationship Id="rId33" Type="http://schemas.openxmlformats.org/officeDocument/2006/relationships/image" Target="../media/image74.sv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svg"/><Relationship Id="rId67" Type="http://schemas.openxmlformats.org/officeDocument/2006/relationships/image" Target="../media/image108.svg"/><Relationship Id="rId103" Type="http://schemas.openxmlformats.org/officeDocument/2006/relationships/image" Target="../media/image144.svg"/><Relationship Id="rId20" Type="http://schemas.openxmlformats.org/officeDocument/2006/relationships/image" Target="../media/image61.png"/><Relationship Id="rId41" Type="http://schemas.openxmlformats.org/officeDocument/2006/relationships/image" Target="../media/image82.sv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png"/><Relationship Id="rId75" Type="http://schemas.openxmlformats.org/officeDocument/2006/relationships/image" Target="../media/image116.svg"/><Relationship Id="rId83" Type="http://schemas.openxmlformats.org/officeDocument/2006/relationships/image" Target="../media/image124.svg"/><Relationship Id="rId88" Type="http://schemas.openxmlformats.org/officeDocument/2006/relationships/image" Target="../media/image129.png"/><Relationship Id="rId91" Type="http://schemas.openxmlformats.org/officeDocument/2006/relationships/image" Target="../media/image132.svg"/><Relationship Id="rId96" Type="http://schemas.openxmlformats.org/officeDocument/2006/relationships/image" Target="../media/image137.png"/><Relationship Id="rId1" Type="http://schemas.openxmlformats.org/officeDocument/2006/relationships/slideMaster" Target="../slideMasters/slideMaster1.xml"/><Relationship Id="rId6" Type="http://schemas.openxmlformats.org/officeDocument/2006/relationships/image" Target="../media/image47.png"/><Relationship Id="rId15" Type="http://schemas.openxmlformats.org/officeDocument/2006/relationships/image" Target="../media/image56.svg"/><Relationship Id="rId23" Type="http://schemas.openxmlformats.org/officeDocument/2006/relationships/image" Target="../media/image64.sv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svg"/><Relationship Id="rId57" Type="http://schemas.openxmlformats.org/officeDocument/2006/relationships/image" Target="../media/image98.svg"/><Relationship Id="rId10" Type="http://schemas.openxmlformats.org/officeDocument/2006/relationships/image" Target="../media/image51.png"/><Relationship Id="rId31" Type="http://schemas.openxmlformats.org/officeDocument/2006/relationships/image" Target="../media/image72.sv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svg"/><Relationship Id="rId73" Type="http://schemas.openxmlformats.org/officeDocument/2006/relationships/image" Target="../media/image114.svg"/><Relationship Id="rId78" Type="http://schemas.openxmlformats.org/officeDocument/2006/relationships/image" Target="../media/image119.png"/><Relationship Id="rId81" Type="http://schemas.openxmlformats.org/officeDocument/2006/relationships/image" Target="../media/image122.svg"/><Relationship Id="rId86" Type="http://schemas.openxmlformats.org/officeDocument/2006/relationships/image" Target="../media/image127.png"/><Relationship Id="rId94" Type="http://schemas.openxmlformats.org/officeDocument/2006/relationships/image" Target="../media/image135.png"/><Relationship Id="rId99" Type="http://schemas.openxmlformats.org/officeDocument/2006/relationships/image" Target="../media/image140.svg"/><Relationship Id="rId101" Type="http://schemas.openxmlformats.org/officeDocument/2006/relationships/image" Target="../media/image142.svg"/><Relationship Id="rId4" Type="http://schemas.openxmlformats.org/officeDocument/2006/relationships/image" Target="../media/image45.png"/><Relationship Id="rId9" Type="http://schemas.openxmlformats.org/officeDocument/2006/relationships/image" Target="../media/image50.svg"/><Relationship Id="rId13" Type="http://schemas.openxmlformats.org/officeDocument/2006/relationships/image" Target="../media/image54.svg"/><Relationship Id="rId18" Type="http://schemas.openxmlformats.org/officeDocument/2006/relationships/image" Target="../media/image59.png"/><Relationship Id="rId39" Type="http://schemas.openxmlformats.org/officeDocument/2006/relationships/image" Target="../media/image80.sv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svg"/><Relationship Id="rId76" Type="http://schemas.openxmlformats.org/officeDocument/2006/relationships/image" Target="../media/image117.png"/><Relationship Id="rId97" Type="http://schemas.openxmlformats.org/officeDocument/2006/relationships/image" Target="../media/image138.svg"/><Relationship Id="rId7" Type="http://schemas.openxmlformats.org/officeDocument/2006/relationships/image" Target="../media/image48.svg"/><Relationship Id="rId71" Type="http://schemas.openxmlformats.org/officeDocument/2006/relationships/image" Target="../media/image112.svg"/><Relationship Id="rId92" Type="http://schemas.openxmlformats.org/officeDocument/2006/relationships/image" Target="../media/image133.png"/><Relationship Id="rId2" Type="http://schemas.openxmlformats.org/officeDocument/2006/relationships/image" Target="../media/image43.png"/><Relationship Id="rId29" Type="http://schemas.openxmlformats.org/officeDocument/2006/relationships/image" Target="../media/image70.svg"/><Relationship Id="rId24" Type="http://schemas.openxmlformats.org/officeDocument/2006/relationships/image" Target="../media/image65.png"/><Relationship Id="rId40" Type="http://schemas.openxmlformats.org/officeDocument/2006/relationships/image" Target="../media/image81.png"/><Relationship Id="rId45" Type="http://schemas.openxmlformats.org/officeDocument/2006/relationships/image" Target="../media/image86.svg"/><Relationship Id="rId66" Type="http://schemas.openxmlformats.org/officeDocument/2006/relationships/image" Target="../media/image107.png"/><Relationship Id="rId87" Type="http://schemas.openxmlformats.org/officeDocument/2006/relationships/image" Target="../media/image128.svg"/><Relationship Id="rId61" Type="http://schemas.openxmlformats.org/officeDocument/2006/relationships/image" Target="../media/image102.svg"/><Relationship Id="rId82" Type="http://schemas.openxmlformats.org/officeDocument/2006/relationships/image" Target="../media/image123.png"/><Relationship Id="rId19" Type="http://schemas.openxmlformats.org/officeDocument/2006/relationships/image" Target="../media/image60.svg"/><Relationship Id="rId14" Type="http://schemas.openxmlformats.org/officeDocument/2006/relationships/image" Target="../media/image55.png"/><Relationship Id="rId30" Type="http://schemas.openxmlformats.org/officeDocument/2006/relationships/image" Target="../media/image71.png"/><Relationship Id="rId35" Type="http://schemas.openxmlformats.org/officeDocument/2006/relationships/image" Target="../media/image76.svg"/><Relationship Id="rId56" Type="http://schemas.openxmlformats.org/officeDocument/2006/relationships/image" Target="../media/image97.png"/><Relationship Id="rId77" Type="http://schemas.openxmlformats.org/officeDocument/2006/relationships/image" Target="../media/image118.svg"/><Relationship Id="rId100" Type="http://schemas.openxmlformats.org/officeDocument/2006/relationships/image" Target="../media/image141.png"/><Relationship Id="rId8" Type="http://schemas.openxmlformats.org/officeDocument/2006/relationships/image" Target="../media/image49.png"/><Relationship Id="rId51" Type="http://schemas.openxmlformats.org/officeDocument/2006/relationships/image" Target="../media/image92.svg"/><Relationship Id="rId72" Type="http://schemas.openxmlformats.org/officeDocument/2006/relationships/image" Target="../media/image113.png"/><Relationship Id="rId93" Type="http://schemas.openxmlformats.org/officeDocument/2006/relationships/image" Target="../media/image134.svg"/><Relationship Id="rId98" Type="http://schemas.openxmlformats.org/officeDocument/2006/relationships/image" Target="../media/image139.png"/><Relationship Id="rId3" Type="http://schemas.openxmlformats.org/officeDocument/2006/relationships/image" Target="../media/image4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713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userDrawn="1"/>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userDrawn="1"/>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userDrawn="1"/>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userDrawn="1"/>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userDrawn="1"/>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userDrawn="1"/>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258161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userDrawn="1"/>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userDrawn="1"/>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userDrawn="1"/>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userDrawn="1"/>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userDrawn="1"/>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userDrawn="1"/>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userDrawn="1"/>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userDrawn="1"/>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userDrawn="1"/>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userDrawn="1"/>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userDrawn="1"/>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userDrawn="1"/>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userDrawn="1"/>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userDrawn="1"/>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userDrawn="1"/>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userDrawn="1"/>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userDrawn="1"/>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userDrawn="1"/>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userDrawn="1"/>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userDrawn="1"/>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userDrawn="1"/>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userDrawn="1"/>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userDrawn="1"/>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userDrawn="1"/>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userDrawn="1"/>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userDrawn="1"/>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userDrawn="1"/>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userDrawn="1"/>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userDrawn="1"/>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userDrawn="1"/>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userDrawn="1"/>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userDrawn="1"/>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userDrawn="1"/>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userDrawn="1"/>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userDrawn="1"/>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userDrawn="1"/>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userDrawn="1"/>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userDrawn="1"/>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userDrawn="1"/>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userDrawn="1"/>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userDrawn="1"/>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userDrawn="1"/>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userDrawn="1"/>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userDrawn="1"/>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userDrawn="1"/>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userDrawn="1"/>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userDrawn="1"/>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userDrawn="1"/>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userDrawn="1"/>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userDrawn="1"/>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userDrawn="1"/>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userDrawn="1"/>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userDrawn="1"/>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userDrawn="1"/>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userDrawn="1"/>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userDrawn="1"/>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userDrawn="1"/>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userDrawn="1"/>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userDrawn="1"/>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userDrawn="1"/>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userDrawn="1"/>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userDrawn="1"/>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userDrawn="1"/>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userDrawn="1"/>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userDrawn="1"/>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userDrawn="1"/>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userDrawn="1"/>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userDrawn="1"/>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userDrawn="1"/>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userDrawn="1"/>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userDrawn="1"/>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userDrawn="1"/>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userDrawn="1"/>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userDrawn="1"/>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userDrawn="1"/>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userDrawn="1"/>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userDrawn="1"/>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userDrawn="1"/>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userDrawn="1"/>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userDrawn="1"/>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userDrawn="1"/>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userDrawn="1"/>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userDrawn="1"/>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userDrawn="1"/>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userDrawn="1"/>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userDrawn="1"/>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userDrawn="1"/>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userDrawn="1"/>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userDrawn="1"/>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userDrawn="1"/>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userDrawn="1"/>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1751920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userDrawn="1"/>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userDrawn="1"/>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userDrawn="1"/>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userDrawn="1"/>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userDrawn="1"/>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userDrawn="1"/>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userDrawn="1"/>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userDrawn="1"/>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userDrawn="1"/>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userDrawn="1"/>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userDrawn="1"/>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userDrawn="1"/>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userDrawn="1"/>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userDrawn="1"/>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userDrawn="1"/>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userDrawn="1"/>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userDrawn="1"/>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userDrawn="1"/>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userDrawn="1"/>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userDrawn="1"/>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userDrawn="1"/>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userDrawn="1"/>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userDrawn="1"/>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userDrawn="1"/>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userDrawn="1"/>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userDrawn="1"/>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userDrawn="1"/>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userDrawn="1"/>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userDrawn="1"/>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userDrawn="1"/>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userDrawn="1"/>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userDrawn="1"/>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userDrawn="1"/>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userDrawn="1"/>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userDrawn="1"/>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userDrawn="1"/>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userDrawn="1"/>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userDrawn="1"/>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userDrawn="1"/>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userDrawn="1"/>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userDrawn="1"/>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userDrawn="1"/>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userDrawn="1"/>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userDrawn="1"/>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userDrawn="1"/>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2511098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userDrawn="1"/>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userDrawn="1"/>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userDrawn="1"/>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userDrawn="1"/>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userDrawn="1"/>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userDrawn="1"/>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userDrawn="1"/>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userDrawn="1"/>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userDrawn="1"/>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userDrawn="1"/>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userDrawn="1"/>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userDrawn="1"/>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userDrawn="1"/>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userDrawn="1"/>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userDrawn="1"/>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userDrawn="1"/>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userDrawn="1"/>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userDrawn="1"/>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userDrawn="1"/>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userDrawn="1"/>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userDrawn="1"/>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userDrawn="1"/>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userDrawn="1"/>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userDrawn="1"/>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userDrawn="1"/>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userDrawn="1"/>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userDrawn="1"/>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userDrawn="1"/>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userDrawn="1"/>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userDrawn="1"/>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userDrawn="1"/>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userDrawn="1"/>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userDrawn="1"/>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userDrawn="1"/>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userDrawn="1"/>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userDrawn="1"/>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userDrawn="1"/>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userDrawn="1"/>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userDrawn="1"/>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userDrawn="1"/>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userDrawn="1"/>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userDrawn="1"/>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userDrawn="1"/>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userDrawn="1"/>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userDrawn="1"/>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userDrawn="1"/>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userDrawn="1"/>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userDrawn="1"/>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userDrawn="1"/>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userDrawn="1"/>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userDrawn="1"/>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userDrawn="1"/>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userDrawn="1"/>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userDrawn="1"/>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userDrawn="1"/>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userDrawn="1"/>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userDrawn="1"/>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userDrawn="1"/>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userDrawn="1"/>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userDrawn="1"/>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userDrawn="1"/>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userDrawn="1"/>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userDrawn="1"/>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userDrawn="1"/>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userDrawn="1"/>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userDrawn="1"/>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userDrawn="1"/>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userDrawn="1"/>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userDrawn="1"/>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userDrawn="1"/>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userDrawn="1"/>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userDrawn="1"/>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userDrawn="1"/>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userDrawn="1"/>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userDrawn="1"/>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userDrawn="1"/>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userDrawn="1"/>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userDrawn="1"/>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userDrawn="1"/>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userDrawn="1"/>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userDrawn="1"/>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userDrawn="1"/>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userDrawn="1"/>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userDrawn="1"/>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userDrawn="1"/>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userDrawn="1"/>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userDrawn="1"/>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userDrawn="1"/>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userDrawn="1"/>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userDrawn="1"/>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userDrawn="1"/>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userDrawn="1"/>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userDrawn="1"/>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userDrawn="1"/>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userDrawn="1"/>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2087566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337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836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GB"/>
              <a:t>Click to edit Master title style</a:t>
            </a:r>
          </a:p>
        </p:txBody>
      </p:sp>
    </p:spTree>
    <p:extLst>
      <p:ext uri="{BB962C8B-B14F-4D97-AF65-F5344CB8AC3E}">
        <p14:creationId xmlns:p14="http://schemas.microsoft.com/office/powerpoint/2010/main" val="3646014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solidFill>
                  <a:schemeClr val="bg1"/>
                </a:solidFill>
                <a:latin typeface="Montserrat SemiBold" pitchFamily="2" charset="77"/>
              </a:defRPr>
            </a:lvl1pPr>
          </a:lstStyle>
          <a:p>
            <a:r>
              <a:rPr lang="en-GB"/>
              <a:t>Click to edit Master title style</a:t>
            </a:r>
          </a:p>
        </p:txBody>
      </p:sp>
    </p:spTree>
    <p:extLst>
      <p:ext uri="{BB962C8B-B14F-4D97-AF65-F5344CB8AC3E}">
        <p14:creationId xmlns:p14="http://schemas.microsoft.com/office/powerpoint/2010/main" val="4187259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E81BE8A9-A1AC-34E4-CEB5-A6B35902CD39}"/>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425498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702A144-2876-6CAA-BAF8-33A5D98321CC}"/>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964802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GB"/>
              <a:t>Click to edit Master title style</a:t>
            </a:r>
          </a:p>
        </p:txBody>
      </p:sp>
    </p:spTree>
    <p:extLst>
      <p:ext uri="{BB962C8B-B14F-4D97-AF65-F5344CB8AC3E}">
        <p14:creationId xmlns:p14="http://schemas.microsoft.com/office/powerpoint/2010/main" val="18349241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8C589447-D402-C0F4-A554-2A95AC389A00}"/>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40260426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C85FE966-AD4B-9180-5796-B08B4AC05F57}"/>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1287960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F4DA989-A6C5-215F-F113-F97EC60883E8}"/>
              </a:ext>
            </a:extLst>
          </p:cNvPr>
          <p:cNvPicPr>
            <a:picLocks noChangeAspect="1"/>
          </p:cNvPicPr>
          <p:nvPr userDrawn="1"/>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464873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userDrawn="1"/>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userDrawn="1"/>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userDrawn="1"/>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userDrawn="1"/>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userDrawn="1"/>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userDrawn="1"/>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userDrawn="1"/>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userDrawn="1"/>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userDrawn="1"/>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userDrawn="1"/>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userDrawn="1"/>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userDrawn="1"/>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userDrawn="1"/>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userDrawn="1"/>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userDrawn="1"/>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userDrawn="1"/>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userDrawn="1"/>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userDrawn="1"/>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userDrawn="1"/>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userDrawn="1"/>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userDrawn="1"/>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userDrawn="1"/>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userDrawn="1"/>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userDrawn="1"/>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userDrawn="1"/>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userDrawn="1"/>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userDrawn="1"/>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userDrawn="1"/>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userDrawn="1"/>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userDrawn="1"/>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userDrawn="1"/>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userDrawn="1"/>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userDrawn="1"/>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userDrawn="1"/>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userDrawn="1"/>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userDrawn="1"/>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userDrawn="1"/>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userDrawn="1"/>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userDrawn="1"/>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userDrawn="1"/>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userDrawn="1"/>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userDrawn="1"/>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userDrawn="1"/>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24115840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userDrawn="1"/>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userDrawn="1"/>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userDrawn="1"/>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userDrawn="1"/>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userDrawn="1"/>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userDrawn="1"/>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userDrawn="1"/>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userDrawn="1"/>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userDrawn="1"/>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userDrawn="1"/>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userDrawn="1"/>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userDrawn="1"/>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userDrawn="1"/>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userDrawn="1"/>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userDrawn="1"/>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userDrawn="1"/>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userDrawn="1"/>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userDrawn="1"/>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userDrawn="1"/>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72773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userDrawn="1"/>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userDrawn="1"/>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userDrawn="1"/>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userDrawn="1"/>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userDrawn="1"/>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userDrawn="1"/>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2856322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userDrawn="1"/>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userDrawn="1"/>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userDrawn="1"/>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userDrawn="1"/>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userDrawn="1"/>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userDrawn="1"/>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userDrawn="1"/>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userDrawn="1"/>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userDrawn="1"/>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userDrawn="1"/>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userDrawn="1"/>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userDrawn="1"/>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userDrawn="1"/>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userDrawn="1"/>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userDrawn="1"/>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userDrawn="1"/>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userDrawn="1"/>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userDrawn="1"/>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userDrawn="1"/>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userDrawn="1"/>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userDrawn="1"/>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userDrawn="1"/>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userDrawn="1"/>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userDrawn="1"/>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userDrawn="1"/>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userDrawn="1"/>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userDrawn="1"/>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userDrawn="1"/>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userDrawn="1"/>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userDrawn="1"/>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userDrawn="1"/>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userDrawn="1"/>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userDrawn="1"/>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userDrawn="1"/>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userDrawn="1"/>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userDrawn="1"/>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userDrawn="1"/>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userDrawn="1"/>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userDrawn="1"/>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userDrawn="1"/>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userDrawn="1"/>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userDrawn="1"/>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userDrawn="1"/>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userDrawn="1"/>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userDrawn="1"/>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userDrawn="1"/>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userDrawn="1"/>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userDrawn="1"/>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userDrawn="1"/>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userDrawn="1"/>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userDrawn="1"/>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userDrawn="1"/>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userDrawn="1"/>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userDrawn="1"/>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userDrawn="1"/>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userDrawn="1"/>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userDrawn="1"/>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userDrawn="1"/>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userDrawn="1"/>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userDrawn="1"/>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userDrawn="1"/>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userDrawn="1"/>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userDrawn="1"/>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userDrawn="1"/>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userDrawn="1"/>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userDrawn="1"/>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userDrawn="1"/>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userDrawn="1"/>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userDrawn="1"/>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userDrawn="1"/>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userDrawn="1"/>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userDrawn="1"/>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userDrawn="1"/>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userDrawn="1"/>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userDrawn="1"/>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userDrawn="1"/>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userDrawn="1"/>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userDrawn="1"/>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userDrawn="1"/>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userDrawn="1"/>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userDrawn="1"/>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userDrawn="1"/>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userDrawn="1"/>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userDrawn="1"/>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userDrawn="1"/>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userDrawn="1"/>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userDrawn="1"/>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userDrawn="1"/>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userDrawn="1"/>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userDrawn="1"/>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userDrawn="1"/>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24729435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userDrawn="1"/>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userDrawn="1"/>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userDrawn="1"/>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userDrawn="1"/>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userDrawn="1"/>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userDrawn="1"/>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userDrawn="1"/>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userDrawn="1"/>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userDrawn="1"/>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userDrawn="1"/>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userDrawn="1"/>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userDrawn="1"/>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userDrawn="1"/>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userDrawn="1"/>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userDrawn="1"/>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userDrawn="1"/>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userDrawn="1"/>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userDrawn="1"/>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userDrawn="1"/>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userDrawn="1"/>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userDrawn="1"/>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userDrawn="1"/>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userDrawn="1"/>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userDrawn="1"/>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userDrawn="1"/>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userDrawn="1"/>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userDrawn="1"/>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userDrawn="1"/>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userDrawn="1"/>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userDrawn="1"/>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userDrawn="1"/>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userDrawn="1"/>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userDrawn="1"/>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userDrawn="1"/>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userDrawn="1"/>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userDrawn="1"/>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userDrawn="1"/>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userDrawn="1"/>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userDrawn="1"/>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userDrawn="1"/>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userDrawn="1"/>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userDrawn="1"/>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userDrawn="1"/>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userDrawn="1"/>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userDrawn="1"/>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userDrawn="1"/>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userDrawn="1"/>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11834176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userDrawn="1"/>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userDrawn="1"/>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userDrawn="1"/>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userDrawn="1"/>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userDrawn="1"/>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userDrawn="1"/>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userDrawn="1"/>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userDrawn="1"/>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userDrawn="1"/>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userDrawn="1"/>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userDrawn="1"/>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userDrawn="1"/>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userDrawn="1"/>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userDrawn="1"/>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userDrawn="1"/>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userDrawn="1"/>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userDrawn="1"/>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userDrawn="1"/>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userDrawn="1"/>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userDrawn="1"/>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userDrawn="1"/>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userDrawn="1"/>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userDrawn="1"/>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userDrawn="1"/>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userDrawn="1"/>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userDrawn="1"/>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userDrawn="1"/>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userDrawn="1"/>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userDrawn="1"/>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userDrawn="1"/>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userDrawn="1"/>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userDrawn="1"/>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userDrawn="1"/>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userDrawn="1"/>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userDrawn="1"/>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userDrawn="1"/>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userDrawn="1"/>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userDrawn="1"/>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userDrawn="1"/>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userDrawn="1"/>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userDrawn="1"/>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userDrawn="1"/>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userDrawn="1"/>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userDrawn="1"/>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userDrawn="1"/>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userDrawn="1"/>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userDrawn="1"/>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userDrawn="1"/>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userDrawn="1"/>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userDrawn="1"/>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userDrawn="1"/>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userDrawn="1"/>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userDrawn="1"/>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userDrawn="1"/>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userDrawn="1"/>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userDrawn="1"/>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userDrawn="1"/>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userDrawn="1"/>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userDrawn="1"/>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userDrawn="1"/>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userDrawn="1"/>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userDrawn="1"/>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userDrawn="1"/>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userDrawn="1"/>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userDrawn="1"/>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userDrawn="1"/>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userDrawn="1"/>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userDrawn="1"/>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userDrawn="1"/>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userDrawn="1"/>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userDrawn="1"/>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userDrawn="1"/>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userDrawn="1"/>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userDrawn="1"/>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userDrawn="1"/>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userDrawn="1"/>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userDrawn="1"/>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userDrawn="1"/>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userDrawn="1"/>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userDrawn="1"/>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userDrawn="1"/>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userDrawn="1"/>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userDrawn="1"/>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userDrawn="1"/>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userDrawn="1"/>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userDrawn="1"/>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userDrawn="1"/>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userDrawn="1"/>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userDrawn="1"/>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userDrawn="1"/>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userDrawn="1"/>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userDrawn="1"/>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userDrawn="1"/>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userDrawn="1"/>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userDrawn="1"/>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userDrawn="1"/>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userDrawn="1"/>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userDrawn="1"/>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userDrawn="1"/>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userDrawn="1"/>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userDrawn="1"/>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userDrawn="1"/>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userDrawn="1"/>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userDrawn="1"/>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userDrawn="1"/>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userDrawn="1"/>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userDrawn="1"/>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userDrawn="1"/>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userDrawn="1"/>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userDrawn="1"/>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userDrawn="1"/>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userDrawn="1"/>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userDrawn="1"/>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userDrawn="1"/>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userDrawn="1"/>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userDrawn="1"/>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userDrawn="1"/>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userDrawn="1"/>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userDrawn="1"/>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userDrawn="1"/>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userDrawn="1"/>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userDrawn="1"/>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userDrawn="1"/>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userDrawn="1"/>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userDrawn="1"/>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userDrawn="1"/>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userDrawn="1"/>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userDrawn="1"/>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userDrawn="1"/>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userDrawn="1"/>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userDrawn="1"/>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userDrawn="1"/>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userDrawn="1"/>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userDrawn="1"/>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userDrawn="1"/>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userDrawn="1"/>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userDrawn="1"/>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userDrawn="1"/>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2750903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7175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317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88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8963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248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userDrawn="1"/>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userDrawn="1"/>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userDrawn="1"/>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userDrawn="1"/>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userDrawn="1"/>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userDrawn="1"/>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userDrawn="1"/>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userDrawn="1"/>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userDrawn="1"/>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userDrawn="1"/>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userDrawn="1"/>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userDrawn="1"/>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userDrawn="1"/>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userDrawn="1"/>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userDrawn="1"/>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userDrawn="1"/>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userDrawn="1"/>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userDrawn="1"/>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userDrawn="1"/>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userDrawn="1"/>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userDrawn="1"/>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userDrawn="1"/>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userDrawn="1"/>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userDrawn="1"/>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userDrawn="1"/>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userDrawn="1"/>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userDrawn="1"/>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userDrawn="1"/>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userDrawn="1"/>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userDrawn="1"/>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userDrawn="1"/>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userDrawn="1"/>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userDrawn="1"/>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userDrawn="1"/>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userDrawn="1"/>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userDrawn="1"/>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userDrawn="1"/>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userDrawn="1"/>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userDrawn="1"/>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userDrawn="1"/>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userDrawn="1"/>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userDrawn="1"/>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userDrawn="1"/>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3146388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userDrawn="1"/>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userDrawn="1"/>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userDrawn="1"/>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userDrawn="1"/>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userDrawn="1"/>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userDrawn="1"/>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userDrawn="1"/>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userDrawn="1"/>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userDrawn="1"/>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userDrawn="1"/>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userDrawn="1"/>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userDrawn="1"/>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userDrawn="1"/>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userDrawn="1"/>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userDrawn="1"/>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userDrawn="1"/>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userDrawn="1"/>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userDrawn="1"/>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userDrawn="1"/>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userDrawn="1"/>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userDrawn="1"/>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userDrawn="1"/>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userDrawn="1"/>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userDrawn="1"/>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userDrawn="1"/>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userDrawn="1"/>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userDrawn="1"/>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userDrawn="1"/>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userDrawn="1"/>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1414816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67" r:id="rId8"/>
    <p:sldLayoutId id="2147483674" r:id="rId9"/>
    <p:sldLayoutId id="2147483675" r:id="rId10"/>
    <p:sldLayoutId id="2147483676" r:id="rId11"/>
    <p:sldLayoutId id="2147483678"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53169722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04.png"/><Relationship Id="rId2" Type="http://schemas.openxmlformats.org/officeDocument/2006/relationships/image" Target="../media/image120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27.svg"/><Relationship Id="rId2" Type="http://schemas.openxmlformats.org/officeDocument/2006/relationships/image" Target="../media/image12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27.svg"/><Relationship Id="rId2" Type="http://schemas.openxmlformats.org/officeDocument/2006/relationships/image" Target="../media/image12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09.png"/><Relationship Id="rId13" Type="http://schemas.openxmlformats.org/officeDocument/2006/relationships/image" Target="../media/image1214.png"/><Relationship Id="rId3" Type="http://schemas.openxmlformats.org/officeDocument/2006/relationships/image" Target="../media/image1205.png"/><Relationship Id="rId7" Type="http://schemas.openxmlformats.org/officeDocument/2006/relationships/image" Target="../media/image1208.png"/><Relationship Id="rId12" Type="http://schemas.openxmlformats.org/officeDocument/2006/relationships/image" Target="../media/image1213.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207.png"/><Relationship Id="rId11" Type="http://schemas.openxmlformats.org/officeDocument/2006/relationships/image" Target="../media/image1212.jpeg"/><Relationship Id="rId5" Type="http://schemas.openxmlformats.org/officeDocument/2006/relationships/image" Target="../media/image1204.png"/><Relationship Id="rId10" Type="http://schemas.openxmlformats.org/officeDocument/2006/relationships/image" Target="../media/image1211.png"/><Relationship Id="rId4" Type="http://schemas.openxmlformats.org/officeDocument/2006/relationships/image" Target="../media/image1206.png"/><Relationship Id="rId9" Type="http://schemas.openxmlformats.org/officeDocument/2006/relationships/image" Target="../media/image12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1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221.svg"/><Relationship Id="rId7" Type="http://schemas.openxmlformats.org/officeDocument/2006/relationships/image" Target="../media/image1225.svg"/><Relationship Id="rId2" Type="http://schemas.openxmlformats.org/officeDocument/2006/relationships/image" Target="../media/image1220.png"/><Relationship Id="rId1" Type="http://schemas.openxmlformats.org/officeDocument/2006/relationships/slideLayout" Target="../slideLayouts/slideLayout1.xml"/><Relationship Id="rId6" Type="http://schemas.openxmlformats.org/officeDocument/2006/relationships/image" Target="../media/image1224.png"/><Relationship Id="rId5" Type="http://schemas.openxmlformats.org/officeDocument/2006/relationships/image" Target="../media/image1223.svg"/><Relationship Id="rId4" Type="http://schemas.openxmlformats.org/officeDocument/2006/relationships/image" Target="../media/image12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19A1251-EF47-560F-DB25-5BB4E20BC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A3B58FFC-BC09-07FB-6331-10128968BED0}"/>
              </a:ext>
            </a:extLst>
          </p:cNvPr>
          <p:cNvSpPr txBox="1"/>
          <p:nvPr/>
        </p:nvSpPr>
        <p:spPr>
          <a:xfrm>
            <a:off x="8214846" y="5011429"/>
            <a:ext cx="2769017" cy="307777"/>
          </a:xfrm>
          <a:prstGeom prst="rect">
            <a:avLst/>
          </a:prstGeom>
          <a:noFill/>
        </p:spPr>
        <p:txBody>
          <a:bodyPr wrap="square" rtlCol="0">
            <a:spAutoFit/>
          </a:bodyPr>
          <a:lstStyle/>
          <a:p>
            <a:pPr algn="r"/>
            <a:r>
              <a:rPr lang="en-GB" sz="1400" dirty="0">
                <a:solidFill>
                  <a:schemeClr val="bg1"/>
                </a:solidFill>
                <a:latin typeface="Montserrat" pitchFamily="2" charset="77"/>
              </a:rPr>
              <a:t>by RocketMind academy</a:t>
            </a:r>
          </a:p>
        </p:txBody>
      </p:sp>
      <p:sp>
        <p:nvSpPr>
          <p:cNvPr id="30" name="TextBox 29">
            <a:extLst>
              <a:ext uri="{FF2B5EF4-FFF2-40B4-BE49-F238E27FC236}">
                <a16:creationId xmlns:a16="http://schemas.microsoft.com/office/drawing/2014/main" id="{5636A90E-DBDB-A8D6-FE1B-2D2F2800459A}"/>
              </a:ext>
            </a:extLst>
          </p:cNvPr>
          <p:cNvSpPr txBox="1"/>
          <p:nvPr/>
        </p:nvSpPr>
        <p:spPr>
          <a:xfrm>
            <a:off x="6828558" y="3237280"/>
            <a:ext cx="4155305" cy="1569660"/>
          </a:xfrm>
          <a:prstGeom prst="rect">
            <a:avLst/>
          </a:prstGeom>
          <a:noFill/>
        </p:spPr>
        <p:txBody>
          <a:bodyPr wrap="none" rtlCol="0">
            <a:spAutoFit/>
          </a:bodyPr>
          <a:lstStyle/>
          <a:p>
            <a:pPr algn="r"/>
            <a:r>
              <a:rPr lang="en-GB" sz="4800" b="1" dirty="0">
                <a:solidFill>
                  <a:schemeClr val="bg1"/>
                </a:solidFill>
                <a:latin typeface="Montserrat" pitchFamily="2" charset="77"/>
              </a:rPr>
              <a:t>Prompt </a:t>
            </a:r>
          </a:p>
          <a:p>
            <a:pPr algn="r"/>
            <a:r>
              <a:rPr lang="en-GB" sz="4800" b="1" dirty="0">
                <a:solidFill>
                  <a:schemeClr val="bg1"/>
                </a:solidFill>
                <a:latin typeface="Montserrat" pitchFamily="2" charset="77"/>
              </a:rPr>
              <a:t>Engineering</a:t>
            </a:r>
          </a:p>
        </p:txBody>
      </p:sp>
      <p:pic>
        <p:nvPicPr>
          <p:cNvPr id="3" name="Picture 2" descr="A white rocket with dots and lines&#10;&#10;Description automatically generated">
            <a:extLst>
              <a:ext uri="{FF2B5EF4-FFF2-40B4-BE49-F238E27FC236}">
                <a16:creationId xmlns:a16="http://schemas.microsoft.com/office/drawing/2014/main" id="{FC5FEDAB-413E-B7C0-6D4F-D96F532173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811" y="5445428"/>
            <a:ext cx="763407" cy="698436"/>
          </a:xfrm>
          <a:prstGeom prst="rect">
            <a:avLst/>
          </a:prstGeom>
        </p:spPr>
      </p:pic>
    </p:spTree>
    <p:extLst>
      <p:ext uri="{BB962C8B-B14F-4D97-AF65-F5344CB8AC3E}">
        <p14:creationId xmlns:p14="http://schemas.microsoft.com/office/powerpoint/2010/main" val="3258806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68823D-70E4-C2E8-4EB3-D77249947327}"/>
              </a:ext>
            </a:extLst>
          </p:cNvPr>
          <p:cNvSpPr txBox="1"/>
          <p:nvPr/>
        </p:nvSpPr>
        <p:spPr>
          <a:xfrm>
            <a:off x="911543" y="663144"/>
            <a:ext cx="4311967" cy="369332"/>
          </a:xfrm>
          <a:prstGeom prst="rect">
            <a:avLst/>
          </a:prstGeom>
          <a:noFill/>
        </p:spPr>
        <p:txBody>
          <a:bodyPr wrap="square">
            <a:spAutoFit/>
          </a:bodyPr>
          <a:lstStyle/>
          <a:p>
            <a:r>
              <a:rPr lang="en-GB" dirty="0">
                <a:solidFill>
                  <a:schemeClr val="accent6"/>
                </a:solidFill>
                <a:latin typeface="Montserrat" pitchFamily="2" charset="77"/>
              </a:rPr>
              <a:t>LLM API Settings</a:t>
            </a:r>
          </a:p>
        </p:txBody>
      </p:sp>
      <p:sp>
        <p:nvSpPr>
          <p:cNvPr id="4" name="TextBox 3">
            <a:extLst>
              <a:ext uri="{FF2B5EF4-FFF2-40B4-BE49-F238E27FC236}">
                <a16:creationId xmlns:a16="http://schemas.microsoft.com/office/drawing/2014/main" id="{D6F6DADF-2C95-79D2-1B26-259085C7F685}"/>
              </a:ext>
            </a:extLst>
          </p:cNvPr>
          <p:cNvSpPr txBox="1"/>
          <p:nvPr/>
        </p:nvSpPr>
        <p:spPr>
          <a:xfrm>
            <a:off x="911543" y="1695620"/>
            <a:ext cx="4311967" cy="369332"/>
          </a:xfrm>
          <a:prstGeom prst="rect">
            <a:avLst/>
          </a:prstGeom>
          <a:noFill/>
        </p:spPr>
        <p:txBody>
          <a:bodyPr wrap="square">
            <a:spAutoFit/>
          </a:bodyPr>
          <a:lstStyle/>
          <a:p>
            <a:r>
              <a:rPr lang="en-GB" dirty="0">
                <a:solidFill>
                  <a:schemeClr val="accent3"/>
                </a:solidFill>
                <a:latin typeface="Montserrat" pitchFamily="2" charset="77"/>
              </a:rPr>
              <a:t>System Message</a:t>
            </a:r>
          </a:p>
        </p:txBody>
      </p:sp>
      <p:sp>
        <p:nvSpPr>
          <p:cNvPr id="5" name="TextBox 4">
            <a:extLst>
              <a:ext uri="{FF2B5EF4-FFF2-40B4-BE49-F238E27FC236}">
                <a16:creationId xmlns:a16="http://schemas.microsoft.com/office/drawing/2014/main" id="{A097E4E3-9525-E18D-FF6F-3CC1960349B2}"/>
              </a:ext>
            </a:extLst>
          </p:cNvPr>
          <p:cNvSpPr txBox="1"/>
          <p:nvPr/>
        </p:nvSpPr>
        <p:spPr>
          <a:xfrm>
            <a:off x="911543" y="3760572"/>
            <a:ext cx="4311967" cy="369332"/>
          </a:xfrm>
          <a:prstGeom prst="rect">
            <a:avLst/>
          </a:prstGeom>
          <a:noFill/>
        </p:spPr>
        <p:txBody>
          <a:bodyPr wrap="square">
            <a:spAutoFit/>
          </a:bodyPr>
          <a:lstStyle/>
          <a:p>
            <a:r>
              <a:rPr lang="en-GB" dirty="0">
                <a:solidFill>
                  <a:schemeClr val="accent3"/>
                </a:solidFill>
                <a:latin typeface="Montserrat" pitchFamily="2" charset="77"/>
              </a:rPr>
              <a:t>Start with clear instructions </a:t>
            </a:r>
          </a:p>
        </p:txBody>
      </p:sp>
      <p:sp>
        <p:nvSpPr>
          <p:cNvPr id="6" name="TextBox 5">
            <a:extLst>
              <a:ext uri="{FF2B5EF4-FFF2-40B4-BE49-F238E27FC236}">
                <a16:creationId xmlns:a16="http://schemas.microsoft.com/office/drawing/2014/main" id="{773A3FB4-15AC-14CE-1455-A8308C619345}"/>
              </a:ext>
            </a:extLst>
          </p:cNvPr>
          <p:cNvSpPr txBox="1"/>
          <p:nvPr/>
        </p:nvSpPr>
        <p:spPr>
          <a:xfrm>
            <a:off x="911543" y="2728096"/>
            <a:ext cx="4311967" cy="369332"/>
          </a:xfrm>
          <a:prstGeom prst="rect">
            <a:avLst/>
          </a:prstGeom>
          <a:noFill/>
        </p:spPr>
        <p:txBody>
          <a:bodyPr wrap="square">
            <a:spAutoFit/>
          </a:bodyPr>
          <a:lstStyle/>
          <a:p>
            <a:r>
              <a:rPr lang="en-GB" dirty="0">
                <a:solidFill>
                  <a:schemeClr val="accent6"/>
                </a:solidFill>
                <a:latin typeface="Montserrat" pitchFamily="2" charset="77"/>
              </a:rPr>
              <a:t>Few-Shot prompting</a:t>
            </a:r>
          </a:p>
        </p:txBody>
      </p:sp>
      <p:sp>
        <p:nvSpPr>
          <p:cNvPr id="7" name="TextBox 6">
            <a:extLst>
              <a:ext uri="{FF2B5EF4-FFF2-40B4-BE49-F238E27FC236}">
                <a16:creationId xmlns:a16="http://schemas.microsoft.com/office/drawing/2014/main" id="{86D333F0-7A82-2862-F520-F7FFA30A6D16}"/>
              </a:ext>
            </a:extLst>
          </p:cNvPr>
          <p:cNvSpPr txBox="1"/>
          <p:nvPr/>
        </p:nvSpPr>
        <p:spPr>
          <a:xfrm>
            <a:off x="911543" y="4793048"/>
            <a:ext cx="4311967" cy="369332"/>
          </a:xfrm>
          <a:prstGeom prst="rect">
            <a:avLst/>
          </a:prstGeom>
          <a:noFill/>
        </p:spPr>
        <p:txBody>
          <a:bodyPr wrap="square">
            <a:spAutoFit/>
          </a:bodyPr>
          <a:lstStyle/>
          <a:p>
            <a:r>
              <a:rPr lang="en-GB" dirty="0">
                <a:solidFill>
                  <a:schemeClr val="accent6"/>
                </a:solidFill>
                <a:latin typeface="Montserrat" pitchFamily="2" charset="77"/>
              </a:rPr>
              <a:t>Repeat Instructions at the end</a:t>
            </a:r>
          </a:p>
        </p:txBody>
      </p:sp>
      <p:sp>
        <p:nvSpPr>
          <p:cNvPr id="8" name="TextBox 7">
            <a:extLst>
              <a:ext uri="{FF2B5EF4-FFF2-40B4-BE49-F238E27FC236}">
                <a16:creationId xmlns:a16="http://schemas.microsoft.com/office/drawing/2014/main" id="{75F3D737-3AF6-65A6-DD59-18C257AADEBB}"/>
              </a:ext>
            </a:extLst>
          </p:cNvPr>
          <p:cNvSpPr txBox="1"/>
          <p:nvPr/>
        </p:nvSpPr>
        <p:spPr>
          <a:xfrm>
            <a:off x="911543" y="5825524"/>
            <a:ext cx="4311967" cy="369332"/>
          </a:xfrm>
          <a:prstGeom prst="rect">
            <a:avLst/>
          </a:prstGeom>
          <a:noFill/>
        </p:spPr>
        <p:txBody>
          <a:bodyPr wrap="square">
            <a:spAutoFit/>
          </a:bodyPr>
          <a:lstStyle/>
          <a:p>
            <a:r>
              <a:rPr lang="en-GB" dirty="0">
                <a:solidFill>
                  <a:schemeClr val="accent3"/>
                </a:solidFill>
                <a:latin typeface="Montserrat" pitchFamily="2" charset="77"/>
              </a:rPr>
              <a:t>Prime the output</a:t>
            </a:r>
          </a:p>
        </p:txBody>
      </p:sp>
      <p:sp>
        <p:nvSpPr>
          <p:cNvPr id="9" name="TextBox 8">
            <a:extLst>
              <a:ext uri="{FF2B5EF4-FFF2-40B4-BE49-F238E27FC236}">
                <a16:creationId xmlns:a16="http://schemas.microsoft.com/office/drawing/2014/main" id="{8B1CB60A-7E6C-9000-DD09-E5758CA4BAF9}"/>
              </a:ext>
            </a:extLst>
          </p:cNvPr>
          <p:cNvSpPr txBox="1"/>
          <p:nvPr/>
        </p:nvSpPr>
        <p:spPr>
          <a:xfrm>
            <a:off x="6630353" y="663144"/>
            <a:ext cx="4559617" cy="369332"/>
          </a:xfrm>
          <a:prstGeom prst="rect">
            <a:avLst/>
          </a:prstGeom>
          <a:noFill/>
        </p:spPr>
        <p:txBody>
          <a:bodyPr wrap="square">
            <a:spAutoFit/>
          </a:bodyPr>
          <a:lstStyle/>
          <a:p>
            <a:r>
              <a:rPr lang="en-GB" dirty="0">
                <a:solidFill>
                  <a:schemeClr val="accent3"/>
                </a:solidFill>
                <a:latin typeface="Montserrat" pitchFamily="2" charset="77"/>
              </a:rPr>
              <a:t>Add clear syntax</a:t>
            </a:r>
          </a:p>
        </p:txBody>
      </p:sp>
      <p:sp>
        <p:nvSpPr>
          <p:cNvPr id="10" name="TextBox 9">
            <a:extLst>
              <a:ext uri="{FF2B5EF4-FFF2-40B4-BE49-F238E27FC236}">
                <a16:creationId xmlns:a16="http://schemas.microsoft.com/office/drawing/2014/main" id="{CD367270-9DFA-AC0C-02DB-F3927F5FE625}"/>
              </a:ext>
            </a:extLst>
          </p:cNvPr>
          <p:cNvSpPr txBox="1"/>
          <p:nvPr/>
        </p:nvSpPr>
        <p:spPr>
          <a:xfrm>
            <a:off x="6630353" y="1695620"/>
            <a:ext cx="4559617" cy="369332"/>
          </a:xfrm>
          <a:prstGeom prst="rect">
            <a:avLst/>
          </a:prstGeom>
          <a:noFill/>
        </p:spPr>
        <p:txBody>
          <a:bodyPr wrap="square">
            <a:spAutoFit/>
          </a:bodyPr>
          <a:lstStyle/>
          <a:p>
            <a:r>
              <a:rPr lang="en-GB" dirty="0">
                <a:solidFill>
                  <a:schemeClr val="accent6"/>
                </a:solidFill>
                <a:latin typeface="Montserrat" pitchFamily="2" charset="77"/>
              </a:rPr>
              <a:t>Break the task down</a:t>
            </a:r>
          </a:p>
        </p:txBody>
      </p:sp>
      <p:sp>
        <p:nvSpPr>
          <p:cNvPr id="11" name="TextBox 10">
            <a:extLst>
              <a:ext uri="{FF2B5EF4-FFF2-40B4-BE49-F238E27FC236}">
                <a16:creationId xmlns:a16="http://schemas.microsoft.com/office/drawing/2014/main" id="{C86124B3-0B15-6F2A-97FB-231FDB906913}"/>
              </a:ext>
            </a:extLst>
          </p:cNvPr>
          <p:cNvSpPr txBox="1"/>
          <p:nvPr/>
        </p:nvSpPr>
        <p:spPr>
          <a:xfrm>
            <a:off x="6630353" y="2728096"/>
            <a:ext cx="4559617" cy="369332"/>
          </a:xfrm>
          <a:prstGeom prst="rect">
            <a:avLst/>
          </a:prstGeom>
          <a:noFill/>
        </p:spPr>
        <p:txBody>
          <a:bodyPr wrap="square">
            <a:spAutoFit/>
          </a:bodyPr>
          <a:lstStyle/>
          <a:p>
            <a:r>
              <a:rPr lang="en-GB" dirty="0">
                <a:solidFill>
                  <a:schemeClr val="accent3"/>
                </a:solidFill>
                <a:latin typeface="Montserrat" pitchFamily="2" charset="77"/>
              </a:rPr>
              <a:t>Use of affordances</a:t>
            </a:r>
          </a:p>
        </p:txBody>
      </p:sp>
      <p:sp>
        <p:nvSpPr>
          <p:cNvPr id="12" name="TextBox 11">
            <a:extLst>
              <a:ext uri="{FF2B5EF4-FFF2-40B4-BE49-F238E27FC236}">
                <a16:creationId xmlns:a16="http://schemas.microsoft.com/office/drawing/2014/main" id="{65B2E0DC-7909-E846-2DCE-ABC1D2B9468F}"/>
              </a:ext>
            </a:extLst>
          </p:cNvPr>
          <p:cNvSpPr txBox="1"/>
          <p:nvPr/>
        </p:nvSpPr>
        <p:spPr>
          <a:xfrm>
            <a:off x="6630353" y="3760572"/>
            <a:ext cx="4559617" cy="369332"/>
          </a:xfrm>
          <a:prstGeom prst="rect">
            <a:avLst/>
          </a:prstGeom>
          <a:noFill/>
        </p:spPr>
        <p:txBody>
          <a:bodyPr wrap="square">
            <a:spAutoFit/>
          </a:bodyPr>
          <a:lstStyle/>
          <a:p>
            <a:r>
              <a:rPr lang="en-GB" dirty="0">
                <a:solidFill>
                  <a:schemeClr val="accent6"/>
                </a:solidFill>
                <a:latin typeface="Montserrat" pitchFamily="2" charset="77"/>
              </a:rPr>
              <a:t>Chain of thought prompting</a:t>
            </a:r>
          </a:p>
        </p:txBody>
      </p:sp>
      <p:sp>
        <p:nvSpPr>
          <p:cNvPr id="13" name="TextBox 12">
            <a:extLst>
              <a:ext uri="{FF2B5EF4-FFF2-40B4-BE49-F238E27FC236}">
                <a16:creationId xmlns:a16="http://schemas.microsoft.com/office/drawing/2014/main" id="{0AEBCD57-EE2A-CA82-B242-04CB0C8DAC80}"/>
              </a:ext>
            </a:extLst>
          </p:cNvPr>
          <p:cNvSpPr txBox="1"/>
          <p:nvPr/>
        </p:nvSpPr>
        <p:spPr>
          <a:xfrm>
            <a:off x="6630353" y="4793048"/>
            <a:ext cx="4559617" cy="369332"/>
          </a:xfrm>
          <a:prstGeom prst="rect">
            <a:avLst/>
          </a:prstGeom>
          <a:noFill/>
        </p:spPr>
        <p:txBody>
          <a:bodyPr wrap="square">
            <a:spAutoFit/>
          </a:bodyPr>
          <a:lstStyle/>
          <a:p>
            <a:r>
              <a:rPr lang="en-GB" dirty="0">
                <a:solidFill>
                  <a:schemeClr val="accent3"/>
                </a:solidFill>
                <a:latin typeface="Montserrat" pitchFamily="2" charset="77"/>
              </a:rPr>
              <a:t>Specifying the output structure</a:t>
            </a:r>
          </a:p>
        </p:txBody>
      </p:sp>
      <p:sp>
        <p:nvSpPr>
          <p:cNvPr id="15" name="TextBox 14">
            <a:extLst>
              <a:ext uri="{FF2B5EF4-FFF2-40B4-BE49-F238E27FC236}">
                <a16:creationId xmlns:a16="http://schemas.microsoft.com/office/drawing/2014/main" id="{7C9F770C-17D4-E231-E1C2-39D278C3AFC0}"/>
              </a:ext>
            </a:extLst>
          </p:cNvPr>
          <p:cNvSpPr txBox="1"/>
          <p:nvPr/>
        </p:nvSpPr>
        <p:spPr>
          <a:xfrm>
            <a:off x="6630353" y="5825524"/>
            <a:ext cx="4559617" cy="369332"/>
          </a:xfrm>
          <a:prstGeom prst="rect">
            <a:avLst/>
          </a:prstGeom>
          <a:noFill/>
        </p:spPr>
        <p:txBody>
          <a:bodyPr wrap="square">
            <a:spAutoFit/>
          </a:bodyPr>
          <a:lstStyle>
            <a:defPPr>
              <a:defRPr lang="en-US"/>
            </a:defPPr>
            <a:lvl1pPr>
              <a:defRPr>
                <a:latin typeface="Montserrat" pitchFamily="2" charset="77"/>
              </a:defRPr>
            </a:lvl1pPr>
          </a:lstStyle>
          <a:p>
            <a:r>
              <a:rPr lang="en-GB" dirty="0">
                <a:solidFill>
                  <a:schemeClr val="accent6"/>
                </a:solidFill>
              </a:rPr>
              <a:t>Provide grounding context</a:t>
            </a:r>
            <a:endParaRPr lang="en-ES" dirty="0">
              <a:solidFill>
                <a:schemeClr val="accent6"/>
              </a:solidFill>
            </a:endParaRPr>
          </a:p>
        </p:txBody>
      </p:sp>
    </p:spTree>
    <p:extLst>
      <p:ext uri="{BB962C8B-B14F-4D97-AF65-F5344CB8AC3E}">
        <p14:creationId xmlns:p14="http://schemas.microsoft.com/office/powerpoint/2010/main" val="4199386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F27906-8EB5-A3F3-F5C1-A1FA3505AFD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E298D0-49F3-827B-7430-D022FD491822}"/>
              </a:ext>
            </a:extLst>
          </p:cNvPr>
          <p:cNvSpPr txBox="1"/>
          <p:nvPr/>
        </p:nvSpPr>
        <p:spPr>
          <a:xfrm>
            <a:off x="224314" y="68022"/>
            <a:ext cx="5649277" cy="830997"/>
          </a:xfrm>
          <a:prstGeom prst="rect">
            <a:avLst/>
          </a:prstGeom>
          <a:noFill/>
        </p:spPr>
        <p:txBody>
          <a:bodyPr wrap="square">
            <a:spAutoFit/>
          </a:bodyPr>
          <a:lstStyle/>
          <a:p>
            <a:r>
              <a:rPr lang="en-GB" sz="4800" dirty="0">
                <a:latin typeface="Montserrat" pitchFamily="2" charset="77"/>
              </a:rPr>
              <a:t>System Message</a:t>
            </a:r>
          </a:p>
        </p:txBody>
      </p:sp>
      <p:grpSp>
        <p:nvGrpSpPr>
          <p:cNvPr id="20" name="Group 19">
            <a:extLst>
              <a:ext uri="{FF2B5EF4-FFF2-40B4-BE49-F238E27FC236}">
                <a16:creationId xmlns:a16="http://schemas.microsoft.com/office/drawing/2014/main" id="{CAC86AE0-8811-04B6-828E-12E76132DA4A}"/>
              </a:ext>
            </a:extLst>
          </p:cNvPr>
          <p:cNvGrpSpPr/>
          <p:nvPr/>
        </p:nvGrpSpPr>
        <p:grpSpPr>
          <a:xfrm>
            <a:off x="463296" y="1234732"/>
            <a:ext cx="2852929" cy="1707455"/>
            <a:chOff x="463296" y="1307884"/>
            <a:chExt cx="2852929" cy="1707455"/>
          </a:xfrm>
        </p:grpSpPr>
        <p:sp>
          <p:nvSpPr>
            <p:cNvPr id="9" name="TextBox 8">
              <a:extLst>
                <a:ext uri="{FF2B5EF4-FFF2-40B4-BE49-F238E27FC236}">
                  <a16:creationId xmlns:a16="http://schemas.microsoft.com/office/drawing/2014/main" id="{42350AB3-E6A4-8AC9-B010-6CE37A36628A}"/>
                </a:ext>
              </a:extLst>
            </p:cNvPr>
            <p:cNvSpPr txBox="1"/>
            <p:nvPr/>
          </p:nvSpPr>
          <p:spPr>
            <a:xfrm>
              <a:off x="592837" y="1307884"/>
              <a:ext cx="2723388" cy="1707455"/>
            </a:xfrm>
            <a:prstGeom prst="rect">
              <a:avLst/>
            </a:prstGeom>
            <a:noFill/>
          </p:spPr>
          <p:txBody>
            <a:bodyPr wrap="square">
              <a:spAutoFit/>
            </a:bodyPr>
            <a:lstStyle>
              <a:defPPr>
                <a:defRPr lang="en-US"/>
              </a:defPPr>
              <a:lvl1pPr marL="285750" indent="-285750">
                <a:lnSpc>
                  <a:spcPct val="200000"/>
                </a:lnSpc>
                <a:buFont typeface="Arial" panose="020B0604020202020204" pitchFamily="34" charset="0"/>
                <a:buChar char="•"/>
                <a:defRPr>
                  <a:latin typeface="Montserrat" pitchFamily="2" charset="77"/>
                </a:defRPr>
              </a:lvl1pPr>
            </a:lstStyle>
            <a:p>
              <a:pPr marL="0" indent="0">
                <a:lnSpc>
                  <a:spcPct val="150000"/>
                </a:lnSpc>
                <a:buNone/>
              </a:pPr>
              <a:r>
                <a:rPr lang="en-GB" dirty="0"/>
                <a:t>Primes the model with relevant context, instructions, or information.</a:t>
              </a:r>
            </a:p>
          </p:txBody>
        </p:sp>
        <p:sp>
          <p:nvSpPr>
            <p:cNvPr id="15" name="Rectangle 14">
              <a:extLst>
                <a:ext uri="{FF2B5EF4-FFF2-40B4-BE49-F238E27FC236}">
                  <a16:creationId xmlns:a16="http://schemas.microsoft.com/office/drawing/2014/main" id="{05B417F2-1D9C-ACC0-F0EB-CB1B2D04AE44}"/>
                </a:ext>
              </a:extLst>
            </p:cNvPr>
            <p:cNvSpPr/>
            <p:nvPr/>
          </p:nvSpPr>
          <p:spPr>
            <a:xfrm>
              <a:off x="463296" y="1307885"/>
              <a:ext cx="108000" cy="170745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0CDF7C43-93D8-C926-A47B-1AE7F8FB6EC4}"/>
              </a:ext>
            </a:extLst>
          </p:cNvPr>
          <p:cNvGrpSpPr/>
          <p:nvPr/>
        </p:nvGrpSpPr>
        <p:grpSpPr>
          <a:xfrm>
            <a:off x="463296" y="3472972"/>
            <a:ext cx="2852929" cy="1291957"/>
            <a:chOff x="463296" y="3546124"/>
            <a:chExt cx="2852929" cy="1291957"/>
          </a:xfrm>
        </p:grpSpPr>
        <p:sp>
          <p:nvSpPr>
            <p:cNvPr id="11" name="TextBox 10">
              <a:extLst>
                <a:ext uri="{FF2B5EF4-FFF2-40B4-BE49-F238E27FC236}">
                  <a16:creationId xmlns:a16="http://schemas.microsoft.com/office/drawing/2014/main" id="{C94384BE-B30D-6EFE-AA04-5B72DA3DDB40}"/>
                </a:ext>
              </a:extLst>
            </p:cNvPr>
            <p:cNvSpPr txBox="1"/>
            <p:nvPr/>
          </p:nvSpPr>
          <p:spPr>
            <a:xfrm>
              <a:off x="592837" y="3546124"/>
              <a:ext cx="2723388" cy="1291957"/>
            </a:xfrm>
            <a:prstGeom prst="rect">
              <a:avLst/>
            </a:prstGeom>
            <a:noFill/>
          </p:spPr>
          <p:txBody>
            <a:bodyPr wrap="square">
              <a:spAutoFit/>
            </a:bodyPr>
            <a:lstStyle/>
            <a:p>
              <a:pPr>
                <a:lnSpc>
                  <a:spcPct val="150000"/>
                </a:lnSpc>
              </a:pPr>
              <a:r>
                <a:rPr lang="en-GB" dirty="0">
                  <a:latin typeface="Montserrat" pitchFamily="2" charset="77"/>
                </a:rPr>
                <a:t>Defines the assistant's personality and response format.</a:t>
              </a:r>
            </a:p>
          </p:txBody>
        </p:sp>
        <p:sp>
          <p:nvSpPr>
            <p:cNvPr id="18" name="Rectangle 17">
              <a:extLst>
                <a:ext uri="{FF2B5EF4-FFF2-40B4-BE49-F238E27FC236}">
                  <a16:creationId xmlns:a16="http://schemas.microsoft.com/office/drawing/2014/main" id="{2375A32A-7E85-B058-F1DC-BD8DD194B45C}"/>
                </a:ext>
              </a:extLst>
            </p:cNvPr>
            <p:cNvSpPr/>
            <p:nvPr/>
          </p:nvSpPr>
          <p:spPr>
            <a:xfrm>
              <a:off x="463296" y="3546124"/>
              <a:ext cx="108000" cy="12919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 name="Group 21">
            <a:extLst>
              <a:ext uri="{FF2B5EF4-FFF2-40B4-BE49-F238E27FC236}">
                <a16:creationId xmlns:a16="http://schemas.microsoft.com/office/drawing/2014/main" id="{BC44BA8E-AA6A-9277-7488-BC2980C6F186}"/>
              </a:ext>
            </a:extLst>
          </p:cNvPr>
          <p:cNvGrpSpPr/>
          <p:nvPr/>
        </p:nvGrpSpPr>
        <p:grpSpPr>
          <a:xfrm>
            <a:off x="463296" y="5295714"/>
            <a:ext cx="2852927" cy="1314198"/>
            <a:chOff x="463296" y="5368866"/>
            <a:chExt cx="2852927" cy="1314198"/>
          </a:xfrm>
        </p:grpSpPr>
        <p:sp>
          <p:nvSpPr>
            <p:cNvPr id="13" name="TextBox 12">
              <a:extLst>
                <a:ext uri="{FF2B5EF4-FFF2-40B4-BE49-F238E27FC236}">
                  <a16:creationId xmlns:a16="http://schemas.microsoft.com/office/drawing/2014/main" id="{121AE5E7-4768-2DCD-BC7B-0511ED286B56}"/>
                </a:ext>
              </a:extLst>
            </p:cNvPr>
            <p:cNvSpPr txBox="1"/>
            <p:nvPr/>
          </p:nvSpPr>
          <p:spPr>
            <a:xfrm>
              <a:off x="592837" y="5368866"/>
              <a:ext cx="2723386" cy="1291957"/>
            </a:xfrm>
            <a:prstGeom prst="rect">
              <a:avLst/>
            </a:prstGeom>
            <a:noFill/>
          </p:spPr>
          <p:txBody>
            <a:bodyPr wrap="square">
              <a:spAutoFit/>
            </a:bodyPr>
            <a:lstStyle/>
            <a:p>
              <a:pPr>
                <a:lnSpc>
                  <a:spcPct val="150000"/>
                </a:lnSpc>
              </a:pPr>
              <a:r>
                <a:rPr lang="en-GB" dirty="0">
                  <a:latin typeface="Montserrat" pitchFamily="2" charset="77"/>
                </a:rPr>
                <a:t>Outlines what the model should and shouldn't answer.</a:t>
              </a:r>
            </a:p>
          </p:txBody>
        </p:sp>
        <p:sp>
          <p:nvSpPr>
            <p:cNvPr id="19" name="Rectangle 18">
              <a:extLst>
                <a:ext uri="{FF2B5EF4-FFF2-40B4-BE49-F238E27FC236}">
                  <a16:creationId xmlns:a16="http://schemas.microsoft.com/office/drawing/2014/main" id="{A457098C-CC07-6C80-BC89-839688BA2272}"/>
                </a:ext>
              </a:extLst>
            </p:cNvPr>
            <p:cNvSpPr/>
            <p:nvPr/>
          </p:nvSpPr>
          <p:spPr>
            <a:xfrm>
              <a:off x="463296" y="5391107"/>
              <a:ext cx="108000" cy="129195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DBF394AB-0EF2-40D1-032C-11944616F772}"/>
              </a:ext>
            </a:extLst>
          </p:cNvPr>
          <p:cNvGrpSpPr/>
          <p:nvPr/>
        </p:nvGrpSpPr>
        <p:grpSpPr>
          <a:xfrm>
            <a:off x="3986784" y="879062"/>
            <a:ext cx="8205216" cy="2059210"/>
            <a:chOff x="3986784" y="879062"/>
            <a:chExt cx="8205216" cy="2059210"/>
          </a:xfrm>
        </p:grpSpPr>
        <p:sp>
          <p:nvSpPr>
            <p:cNvPr id="24" name="TextBox 23">
              <a:extLst>
                <a:ext uri="{FF2B5EF4-FFF2-40B4-BE49-F238E27FC236}">
                  <a16:creationId xmlns:a16="http://schemas.microsoft.com/office/drawing/2014/main" id="{A0144509-9D14-6C0E-8064-C3C4358D93AA}"/>
                </a:ext>
              </a:extLst>
            </p:cNvPr>
            <p:cNvSpPr txBox="1"/>
            <p:nvPr/>
          </p:nvSpPr>
          <p:spPr>
            <a:xfrm>
              <a:off x="3986784" y="1422988"/>
              <a:ext cx="8205216" cy="1348511"/>
            </a:xfrm>
            <a:prstGeom prst="rect">
              <a:avLst/>
            </a:prstGeom>
            <a:noFill/>
          </p:spPr>
          <p:txBody>
            <a:bodyPr wrap="square">
              <a:spAutoFit/>
            </a:bodyPr>
            <a:lstStyle/>
            <a:p>
              <a:pPr>
                <a:lnSpc>
                  <a:spcPct val="150000"/>
                </a:lnSpc>
              </a:pPr>
              <a:r>
                <a:rPr lang="en-GB" sz="1400" dirty="0">
                  <a:effectLst/>
                  <a:latin typeface="Lora Medium" pitchFamily="2" charset="77"/>
                </a:rPr>
                <a:t>This assistant is specialized in providing support for Microsoft Azure AI technologies. It is designed to clarify concepts, offer real-world examples, and assist in content creation. When responding, prioritize information related to Azure AI services, ensuring responses are detailed, accurate, and tailored to developers' needs.</a:t>
              </a:r>
              <a:endParaRPr lang="en-GB" sz="1400" dirty="0">
                <a:latin typeface="Lora Medium" pitchFamily="2" charset="77"/>
              </a:endParaRPr>
            </a:p>
          </p:txBody>
        </p:sp>
        <p:pic>
          <p:nvPicPr>
            <p:cNvPr id="30" name="Graphic 29" descr="Open quotation mark with solid fill">
              <a:extLst>
                <a:ext uri="{FF2B5EF4-FFF2-40B4-BE49-F238E27FC236}">
                  <a16:creationId xmlns:a16="http://schemas.microsoft.com/office/drawing/2014/main" id="{5234F487-E17C-22AC-2221-EE72256BFD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7459826" y="879062"/>
              <a:ext cx="720000" cy="720000"/>
            </a:xfrm>
            <a:prstGeom prst="rect">
              <a:avLst/>
            </a:prstGeom>
          </p:spPr>
        </p:pic>
        <p:cxnSp>
          <p:nvCxnSpPr>
            <p:cNvPr id="33" name="Straight Connector 32">
              <a:extLst>
                <a:ext uri="{FF2B5EF4-FFF2-40B4-BE49-F238E27FC236}">
                  <a16:creationId xmlns:a16="http://schemas.microsoft.com/office/drawing/2014/main" id="{119BA204-5B2F-53E7-6B18-120A549D4937}"/>
                </a:ext>
              </a:extLst>
            </p:cNvPr>
            <p:cNvCxnSpPr/>
            <p:nvPr/>
          </p:nvCxnSpPr>
          <p:spPr>
            <a:xfrm>
              <a:off x="4084320" y="2938272"/>
              <a:ext cx="1789271" cy="0"/>
            </a:xfrm>
            <a:prstGeom prst="line">
              <a:avLst/>
            </a:prstGeom>
            <a:ln w="25400"/>
          </p:spPr>
          <p:style>
            <a:lnRef idx="1">
              <a:schemeClr val="dk1"/>
            </a:lnRef>
            <a:fillRef idx="0">
              <a:schemeClr val="dk1"/>
            </a:fillRef>
            <a:effectRef idx="0">
              <a:schemeClr val="dk1"/>
            </a:effectRef>
            <a:fontRef idx="minor">
              <a:schemeClr val="tx1"/>
            </a:fontRef>
          </p:style>
        </p:cxnSp>
      </p:grpSp>
      <p:grpSp>
        <p:nvGrpSpPr>
          <p:cNvPr id="43" name="Group 42">
            <a:extLst>
              <a:ext uri="{FF2B5EF4-FFF2-40B4-BE49-F238E27FC236}">
                <a16:creationId xmlns:a16="http://schemas.microsoft.com/office/drawing/2014/main" id="{5364DE87-C340-DFE9-3C8B-7EC1D68514AE}"/>
              </a:ext>
            </a:extLst>
          </p:cNvPr>
          <p:cNvGrpSpPr/>
          <p:nvPr/>
        </p:nvGrpSpPr>
        <p:grpSpPr>
          <a:xfrm>
            <a:off x="3986784" y="3112972"/>
            <a:ext cx="8205216" cy="1635812"/>
            <a:chOff x="3986784" y="3112972"/>
            <a:chExt cx="8205216" cy="1635812"/>
          </a:xfrm>
        </p:grpSpPr>
        <p:sp>
          <p:nvSpPr>
            <p:cNvPr id="26" name="TextBox 25">
              <a:extLst>
                <a:ext uri="{FF2B5EF4-FFF2-40B4-BE49-F238E27FC236}">
                  <a16:creationId xmlns:a16="http://schemas.microsoft.com/office/drawing/2014/main" id="{820FDA9F-B205-D428-6723-A65284F7AAF7}"/>
                </a:ext>
              </a:extLst>
            </p:cNvPr>
            <p:cNvSpPr txBox="1"/>
            <p:nvPr/>
          </p:nvSpPr>
          <p:spPr>
            <a:xfrm>
              <a:off x="3986784" y="3655852"/>
              <a:ext cx="8205216" cy="1027141"/>
            </a:xfrm>
            <a:prstGeom prst="rect">
              <a:avLst/>
            </a:prstGeom>
            <a:noFill/>
          </p:spPr>
          <p:txBody>
            <a:bodyPr wrap="square">
              <a:spAutoFit/>
            </a:bodyPr>
            <a:lstStyle>
              <a:defPPr>
                <a:defRPr lang="en-US"/>
              </a:defPPr>
              <a:lvl1pPr>
                <a:lnSpc>
                  <a:spcPct val="150000"/>
                </a:lnSpc>
                <a:defRPr sz="1400">
                  <a:effectLst/>
                  <a:latin typeface="Lora Medium" pitchFamily="2" charset="77"/>
                </a:defRPr>
              </a:lvl1pPr>
            </a:lstStyle>
            <a:p>
              <a:r>
                <a:rPr lang="en-GB" dirty="0"/>
                <a:t>You are an educational assistant designed to provide clear, concise, and informative responses. Please use simple language suitable for learners of all levels. Responses should be structured with bullet points for easy reading, and important terms should be highlighted in bold.</a:t>
              </a:r>
            </a:p>
          </p:txBody>
        </p:sp>
        <p:cxnSp>
          <p:nvCxnSpPr>
            <p:cNvPr id="34" name="Straight Connector 33">
              <a:extLst>
                <a:ext uri="{FF2B5EF4-FFF2-40B4-BE49-F238E27FC236}">
                  <a16:creationId xmlns:a16="http://schemas.microsoft.com/office/drawing/2014/main" id="{DBB7EF95-6753-2EA3-D57C-3E86E344155F}"/>
                </a:ext>
              </a:extLst>
            </p:cNvPr>
            <p:cNvCxnSpPr/>
            <p:nvPr/>
          </p:nvCxnSpPr>
          <p:spPr>
            <a:xfrm>
              <a:off x="4084320" y="4748784"/>
              <a:ext cx="1789271" cy="0"/>
            </a:xfrm>
            <a:prstGeom prst="line">
              <a:avLst/>
            </a:prstGeom>
            <a:ln w="25400"/>
          </p:spPr>
          <p:style>
            <a:lnRef idx="1">
              <a:schemeClr val="dk1"/>
            </a:lnRef>
            <a:fillRef idx="0">
              <a:schemeClr val="dk1"/>
            </a:fillRef>
            <a:effectRef idx="0">
              <a:schemeClr val="dk1"/>
            </a:effectRef>
            <a:fontRef idx="minor">
              <a:schemeClr val="tx1"/>
            </a:fontRef>
          </p:style>
        </p:cxnSp>
        <p:pic>
          <p:nvPicPr>
            <p:cNvPr id="35" name="Graphic 34" descr="Open quotation mark with solid fill">
              <a:extLst>
                <a:ext uri="{FF2B5EF4-FFF2-40B4-BE49-F238E27FC236}">
                  <a16:creationId xmlns:a16="http://schemas.microsoft.com/office/drawing/2014/main" id="{7456459F-CEFB-33C4-0A3D-B40B57D130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7459826" y="3112972"/>
              <a:ext cx="720000" cy="720000"/>
            </a:xfrm>
            <a:prstGeom prst="rect">
              <a:avLst/>
            </a:prstGeom>
          </p:spPr>
        </p:pic>
      </p:grpSp>
      <p:grpSp>
        <p:nvGrpSpPr>
          <p:cNvPr id="44" name="Group 43">
            <a:extLst>
              <a:ext uri="{FF2B5EF4-FFF2-40B4-BE49-F238E27FC236}">
                <a16:creationId xmlns:a16="http://schemas.microsoft.com/office/drawing/2014/main" id="{9C5A1AAB-7879-B1AF-0A14-F8EFD3E6BF69}"/>
              </a:ext>
            </a:extLst>
          </p:cNvPr>
          <p:cNvGrpSpPr/>
          <p:nvPr/>
        </p:nvGrpSpPr>
        <p:grpSpPr>
          <a:xfrm>
            <a:off x="3986784" y="4957955"/>
            <a:ext cx="8205216" cy="1617524"/>
            <a:chOff x="3986784" y="4957955"/>
            <a:chExt cx="8205216" cy="1617524"/>
          </a:xfrm>
        </p:grpSpPr>
        <p:sp>
          <p:nvSpPr>
            <p:cNvPr id="28" name="TextBox 27">
              <a:extLst>
                <a:ext uri="{FF2B5EF4-FFF2-40B4-BE49-F238E27FC236}">
                  <a16:creationId xmlns:a16="http://schemas.microsoft.com/office/drawing/2014/main" id="{290A11BA-15BB-B0DD-4588-B460DB110A28}"/>
                </a:ext>
              </a:extLst>
            </p:cNvPr>
            <p:cNvSpPr txBox="1"/>
            <p:nvPr/>
          </p:nvSpPr>
          <p:spPr>
            <a:xfrm>
              <a:off x="3986784" y="5442018"/>
              <a:ext cx="8205216" cy="1027141"/>
            </a:xfrm>
            <a:prstGeom prst="rect">
              <a:avLst/>
            </a:prstGeom>
            <a:noFill/>
          </p:spPr>
          <p:txBody>
            <a:bodyPr wrap="square">
              <a:spAutoFit/>
            </a:bodyPr>
            <a:lstStyle>
              <a:defPPr>
                <a:defRPr lang="en-US"/>
              </a:defPPr>
              <a:lvl1pPr>
                <a:lnSpc>
                  <a:spcPct val="150000"/>
                </a:lnSpc>
                <a:defRPr sz="1400">
                  <a:effectLst/>
                  <a:latin typeface="Lora Medium" pitchFamily="2" charset="77"/>
                </a:defRPr>
              </a:lvl1pPr>
            </a:lstStyle>
            <a:p>
              <a:r>
                <a:rPr lang="en-GB" dirty="0"/>
                <a:t>You must not provide medical or legal advice under any circumstances. Focus on topics related to general knowledge, educational content, and non-sensitive guidance. Avoid topics that could lead to ethical, privacy, or safety concerns</a:t>
              </a:r>
            </a:p>
          </p:txBody>
        </p:sp>
        <p:cxnSp>
          <p:nvCxnSpPr>
            <p:cNvPr id="36" name="Straight Connector 35">
              <a:extLst>
                <a:ext uri="{FF2B5EF4-FFF2-40B4-BE49-F238E27FC236}">
                  <a16:creationId xmlns:a16="http://schemas.microsoft.com/office/drawing/2014/main" id="{9C1F8CD5-832A-5C95-6908-C9F29823B0F6}"/>
                </a:ext>
              </a:extLst>
            </p:cNvPr>
            <p:cNvCxnSpPr/>
            <p:nvPr/>
          </p:nvCxnSpPr>
          <p:spPr>
            <a:xfrm>
              <a:off x="4066704" y="6575479"/>
              <a:ext cx="1789271" cy="0"/>
            </a:xfrm>
            <a:prstGeom prst="line">
              <a:avLst/>
            </a:prstGeom>
            <a:ln w="25400"/>
          </p:spPr>
          <p:style>
            <a:lnRef idx="1">
              <a:schemeClr val="dk1"/>
            </a:lnRef>
            <a:fillRef idx="0">
              <a:schemeClr val="dk1"/>
            </a:fillRef>
            <a:effectRef idx="0">
              <a:schemeClr val="dk1"/>
            </a:effectRef>
            <a:fontRef idx="minor">
              <a:schemeClr val="tx1"/>
            </a:fontRef>
          </p:style>
        </p:cxnSp>
        <p:pic>
          <p:nvPicPr>
            <p:cNvPr id="37" name="Graphic 36" descr="Open quotation mark with solid fill">
              <a:extLst>
                <a:ext uri="{FF2B5EF4-FFF2-40B4-BE49-F238E27FC236}">
                  <a16:creationId xmlns:a16="http://schemas.microsoft.com/office/drawing/2014/main" id="{48934484-DE5D-D383-A28E-4E55B31820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7459826" y="4957955"/>
              <a:ext cx="720000" cy="720000"/>
            </a:xfrm>
            <a:prstGeom prst="rect">
              <a:avLst/>
            </a:prstGeom>
          </p:spPr>
        </p:pic>
      </p:grpSp>
    </p:spTree>
    <p:extLst>
      <p:ext uri="{BB962C8B-B14F-4D97-AF65-F5344CB8AC3E}">
        <p14:creationId xmlns:p14="http://schemas.microsoft.com/office/powerpoint/2010/main" val="264973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D7E51-5AC5-A4A8-EA13-15C977DE5A3F}"/>
              </a:ext>
            </a:extLst>
          </p:cNvPr>
          <p:cNvSpPr>
            <a:spLocks noGrp="1"/>
          </p:cNvSpPr>
          <p:nvPr>
            <p:ph type="title"/>
          </p:nvPr>
        </p:nvSpPr>
        <p:spPr/>
        <p:txBody>
          <a:bodyPr/>
          <a:lstStyle/>
          <a:p>
            <a:r>
              <a:rPr lang="en-GB" dirty="0"/>
              <a:t>Few-Shot Prompting</a:t>
            </a:r>
          </a:p>
        </p:txBody>
      </p:sp>
      <p:grpSp>
        <p:nvGrpSpPr>
          <p:cNvPr id="12" name="Group 11">
            <a:extLst>
              <a:ext uri="{FF2B5EF4-FFF2-40B4-BE49-F238E27FC236}">
                <a16:creationId xmlns:a16="http://schemas.microsoft.com/office/drawing/2014/main" id="{66C5CC4D-4D20-10AA-4D09-6E39C701972C}"/>
              </a:ext>
            </a:extLst>
          </p:cNvPr>
          <p:cNvGrpSpPr/>
          <p:nvPr/>
        </p:nvGrpSpPr>
        <p:grpSpPr>
          <a:xfrm>
            <a:off x="838201" y="1982872"/>
            <a:ext cx="2944660" cy="1769925"/>
            <a:chOff x="838201" y="1982872"/>
            <a:chExt cx="2944660" cy="1769925"/>
          </a:xfrm>
        </p:grpSpPr>
        <p:sp>
          <p:nvSpPr>
            <p:cNvPr id="4" name="TextBox 3">
              <a:extLst>
                <a:ext uri="{FF2B5EF4-FFF2-40B4-BE49-F238E27FC236}">
                  <a16:creationId xmlns:a16="http://schemas.microsoft.com/office/drawing/2014/main" id="{28C5F5CE-9EB1-597D-36D4-7302EFE529C9}"/>
                </a:ext>
              </a:extLst>
            </p:cNvPr>
            <p:cNvSpPr txBox="1"/>
            <p:nvPr/>
          </p:nvSpPr>
          <p:spPr>
            <a:xfrm>
              <a:off x="838201" y="2045342"/>
              <a:ext cx="2944660" cy="1707455"/>
            </a:xfrm>
            <a:prstGeom prst="rect">
              <a:avLst/>
            </a:prstGeom>
            <a:noFill/>
          </p:spPr>
          <p:txBody>
            <a:bodyPr wrap="square">
              <a:spAutoFit/>
            </a:bodyPr>
            <a:lstStyle/>
            <a:p>
              <a:pPr>
                <a:lnSpc>
                  <a:spcPct val="150000"/>
                </a:lnSpc>
              </a:pPr>
              <a:r>
                <a:rPr lang="en-GB" dirty="0">
                  <a:effectLst/>
                  <a:latin typeface="Montserrat" pitchFamily="2" charset="77"/>
                </a:rPr>
                <a:t>Adapt language models to new tasks by using a small set of training examples</a:t>
              </a:r>
            </a:p>
          </p:txBody>
        </p:sp>
        <p:sp>
          <p:nvSpPr>
            <p:cNvPr id="9" name="Rectangle 8">
              <a:extLst>
                <a:ext uri="{FF2B5EF4-FFF2-40B4-BE49-F238E27FC236}">
                  <a16:creationId xmlns:a16="http://schemas.microsoft.com/office/drawing/2014/main" id="{A5ECA1AE-1205-FD5E-29E9-C76F391DB289}"/>
                </a:ext>
              </a:extLst>
            </p:cNvPr>
            <p:cNvSpPr/>
            <p:nvPr/>
          </p:nvSpPr>
          <p:spPr>
            <a:xfrm>
              <a:off x="838201" y="1982872"/>
              <a:ext cx="2944660"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4C54C60A-D334-816E-C00F-B9ECD7711847}"/>
              </a:ext>
            </a:extLst>
          </p:cNvPr>
          <p:cNvGrpSpPr/>
          <p:nvPr/>
        </p:nvGrpSpPr>
        <p:grpSpPr>
          <a:xfrm>
            <a:off x="4623670" y="1937153"/>
            <a:ext cx="2944660" cy="1819244"/>
            <a:chOff x="4623670" y="1937153"/>
            <a:chExt cx="2944660" cy="1819244"/>
          </a:xfrm>
        </p:grpSpPr>
        <p:sp>
          <p:nvSpPr>
            <p:cNvPr id="6" name="TextBox 5">
              <a:extLst>
                <a:ext uri="{FF2B5EF4-FFF2-40B4-BE49-F238E27FC236}">
                  <a16:creationId xmlns:a16="http://schemas.microsoft.com/office/drawing/2014/main" id="{38F84189-801E-3FC9-4F9A-1057E60F4899}"/>
                </a:ext>
              </a:extLst>
            </p:cNvPr>
            <p:cNvSpPr txBox="1"/>
            <p:nvPr/>
          </p:nvSpPr>
          <p:spPr>
            <a:xfrm>
              <a:off x="4623670" y="2048942"/>
              <a:ext cx="2944660" cy="1707455"/>
            </a:xfrm>
            <a:prstGeom prst="rect">
              <a:avLst/>
            </a:prstGeom>
            <a:noFill/>
          </p:spPr>
          <p:txBody>
            <a:bodyPr wrap="square">
              <a:spAutoFit/>
            </a:bodyPr>
            <a:lstStyle>
              <a:defPPr>
                <a:defRPr lang="en-US"/>
              </a:defPPr>
              <a:lvl1pPr>
                <a:lnSpc>
                  <a:spcPct val="150000"/>
                </a:lnSpc>
                <a:defRPr>
                  <a:effectLst/>
                  <a:latin typeface="Montserrat" pitchFamily="2" charset="77"/>
                </a:defRPr>
              </a:lvl1pPr>
            </a:lstStyle>
            <a:p>
              <a:r>
                <a:rPr lang="en-GB" dirty="0"/>
                <a:t>Set of examples directly into the prompt to give the model additional context.</a:t>
              </a:r>
            </a:p>
          </p:txBody>
        </p:sp>
        <p:sp>
          <p:nvSpPr>
            <p:cNvPr id="10" name="Rectangle 9">
              <a:extLst>
                <a:ext uri="{FF2B5EF4-FFF2-40B4-BE49-F238E27FC236}">
                  <a16:creationId xmlns:a16="http://schemas.microsoft.com/office/drawing/2014/main" id="{8F1206AE-38C0-1FDD-3CA3-4686166401AC}"/>
                </a:ext>
              </a:extLst>
            </p:cNvPr>
            <p:cNvSpPr/>
            <p:nvPr/>
          </p:nvSpPr>
          <p:spPr>
            <a:xfrm>
              <a:off x="4623670" y="1937153"/>
              <a:ext cx="2944660"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21FFD1B8-8599-9077-C20B-31258E118240}"/>
              </a:ext>
            </a:extLst>
          </p:cNvPr>
          <p:cNvGrpSpPr/>
          <p:nvPr/>
        </p:nvGrpSpPr>
        <p:grpSpPr>
          <a:xfrm>
            <a:off x="8409139" y="1937153"/>
            <a:ext cx="2944660" cy="3893136"/>
            <a:chOff x="8409139" y="1937153"/>
            <a:chExt cx="2944660" cy="3893136"/>
          </a:xfrm>
        </p:grpSpPr>
        <p:sp>
          <p:nvSpPr>
            <p:cNvPr id="8" name="TextBox 7">
              <a:extLst>
                <a:ext uri="{FF2B5EF4-FFF2-40B4-BE49-F238E27FC236}">
                  <a16:creationId xmlns:a16="http://schemas.microsoft.com/office/drawing/2014/main" id="{CC88675A-2386-C0D5-1FEE-A5D612AAEF6F}"/>
                </a:ext>
              </a:extLst>
            </p:cNvPr>
            <p:cNvSpPr txBox="1"/>
            <p:nvPr/>
          </p:nvSpPr>
          <p:spPr>
            <a:xfrm>
              <a:off x="8409139" y="2045342"/>
              <a:ext cx="2944660" cy="3784947"/>
            </a:xfrm>
            <a:prstGeom prst="rect">
              <a:avLst/>
            </a:prstGeom>
            <a:noFill/>
          </p:spPr>
          <p:txBody>
            <a:bodyPr wrap="square">
              <a:spAutoFit/>
            </a:bodyPr>
            <a:lstStyle/>
            <a:p>
              <a:pPr>
                <a:lnSpc>
                  <a:spcPct val="150000"/>
                </a:lnSpc>
              </a:pPr>
              <a:r>
                <a:rPr lang="en-GB" dirty="0">
                  <a:latin typeface="Montserrat" pitchFamily="2" charset="77"/>
                </a:rPr>
                <a:t>When using the API, a series of messages between the user and assistant as examples for few-shot prompting, effectively creating a fictional chat history to serve as training examples.</a:t>
              </a:r>
            </a:p>
          </p:txBody>
        </p:sp>
        <p:sp>
          <p:nvSpPr>
            <p:cNvPr id="11" name="Rectangle 10">
              <a:extLst>
                <a:ext uri="{FF2B5EF4-FFF2-40B4-BE49-F238E27FC236}">
                  <a16:creationId xmlns:a16="http://schemas.microsoft.com/office/drawing/2014/main" id="{8F6F20D2-D31A-2D66-71C6-896ADCD2D69C}"/>
                </a:ext>
              </a:extLst>
            </p:cNvPr>
            <p:cNvSpPr/>
            <p:nvPr/>
          </p:nvSpPr>
          <p:spPr>
            <a:xfrm>
              <a:off x="8409139" y="1937153"/>
              <a:ext cx="2944660"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 name="Picture 2">
            <a:extLst>
              <a:ext uri="{FF2B5EF4-FFF2-40B4-BE49-F238E27FC236}">
                <a16:creationId xmlns:a16="http://schemas.microsoft.com/office/drawing/2014/main" id="{B7BF9EDA-53D1-1796-F65D-3B634F7E6566}"/>
              </a:ext>
            </a:extLst>
          </p:cNvPr>
          <p:cNvPicPr>
            <a:picLocks noChangeAspect="1"/>
          </p:cNvPicPr>
          <p:nvPr/>
        </p:nvPicPr>
        <p:blipFill>
          <a:blip r:embed="rId2"/>
          <a:stretch>
            <a:fillRect/>
          </a:stretch>
        </p:blipFill>
        <p:spPr>
          <a:xfrm>
            <a:off x="665018" y="4096327"/>
            <a:ext cx="7112000" cy="2286000"/>
          </a:xfrm>
          <a:prstGeom prst="rect">
            <a:avLst/>
          </a:prstGeom>
        </p:spPr>
      </p:pic>
    </p:spTree>
    <p:extLst>
      <p:ext uri="{BB962C8B-B14F-4D97-AF65-F5344CB8AC3E}">
        <p14:creationId xmlns:p14="http://schemas.microsoft.com/office/powerpoint/2010/main" val="92668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0C45B-8E71-9BC2-0CB8-B6A95A197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F08628-5E63-AA49-80B9-F65BBBC848B0}"/>
              </a:ext>
            </a:extLst>
          </p:cNvPr>
          <p:cNvSpPr>
            <a:spLocks noGrp="1"/>
          </p:cNvSpPr>
          <p:nvPr>
            <p:ph type="title"/>
          </p:nvPr>
        </p:nvSpPr>
        <p:spPr/>
        <p:txBody>
          <a:bodyPr>
            <a:normAutofit/>
          </a:bodyPr>
          <a:lstStyle/>
          <a:p>
            <a:r>
              <a:rPr lang="en-GB" dirty="0"/>
              <a:t>Start with clear instructions</a:t>
            </a:r>
          </a:p>
        </p:txBody>
      </p:sp>
      <p:grpSp>
        <p:nvGrpSpPr>
          <p:cNvPr id="8" name="Group 7">
            <a:extLst>
              <a:ext uri="{FF2B5EF4-FFF2-40B4-BE49-F238E27FC236}">
                <a16:creationId xmlns:a16="http://schemas.microsoft.com/office/drawing/2014/main" id="{3727C4A3-60C5-D095-19D7-54670FA682F6}"/>
              </a:ext>
            </a:extLst>
          </p:cNvPr>
          <p:cNvGrpSpPr/>
          <p:nvPr/>
        </p:nvGrpSpPr>
        <p:grpSpPr>
          <a:xfrm>
            <a:off x="3095725" y="1531856"/>
            <a:ext cx="6100174" cy="1719568"/>
            <a:chOff x="3050088" y="2346047"/>
            <a:chExt cx="6100174" cy="1719568"/>
          </a:xfrm>
        </p:grpSpPr>
        <p:sp>
          <p:nvSpPr>
            <p:cNvPr id="4" name="TextBox 3">
              <a:extLst>
                <a:ext uri="{FF2B5EF4-FFF2-40B4-BE49-F238E27FC236}">
                  <a16:creationId xmlns:a16="http://schemas.microsoft.com/office/drawing/2014/main" id="{49835C23-41C2-6505-452E-BC4BFC702E5F}"/>
                </a:ext>
              </a:extLst>
            </p:cNvPr>
            <p:cNvSpPr txBox="1"/>
            <p:nvPr/>
          </p:nvSpPr>
          <p:spPr>
            <a:xfrm>
              <a:off x="3050088" y="2970466"/>
              <a:ext cx="6100174" cy="923330"/>
            </a:xfrm>
            <a:prstGeom prst="rect">
              <a:avLst/>
            </a:prstGeom>
            <a:noFill/>
          </p:spPr>
          <p:txBody>
            <a:bodyPr wrap="square">
              <a:spAutoFit/>
            </a:bodyPr>
            <a:lstStyle/>
            <a:p>
              <a:r>
                <a:rPr lang="en-GB" dirty="0">
                  <a:effectLst/>
                  <a:latin typeface="Montserrat" pitchFamily="2" charset="77"/>
                </a:rPr>
                <a:t>Give as much clear instructions as you can. The less the model must guess at what you want, the more likely you’ll get it.</a:t>
              </a:r>
            </a:p>
          </p:txBody>
        </p:sp>
        <p:pic>
          <p:nvPicPr>
            <p:cNvPr id="5" name="Graphic 4" descr="Open quotation mark with solid fill">
              <a:extLst>
                <a:ext uri="{FF2B5EF4-FFF2-40B4-BE49-F238E27FC236}">
                  <a16:creationId xmlns:a16="http://schemas.microsoft.com/office/drawing/2014/main" id="{4464D6C2-BE59-912D-0A54-82FCE21506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5690363" y="2346047"/>
              <a:ext cx="720000" cy="720000"/>
            </a:xfrm>
            <a:prstGeom prst="rect">
              <a:avLst/>
            </a:prstGeom>
          </p:spPr>
        </p:pic>
        <p:cxnSp>
          <p:nvCxnSpPr>
            <p:cNvPr id="7" name="Straight Connector 6">
              <a:extLst>
                <a:ext uri="{FF2B5EF4-FFF2-40B4-BE49-F238E27FC236}">
                  <a16:creationId xmlns:a16="http://schemas.microsoft.com/office/drawing/2014/main" id="{939E9B59-6C87-088E-EBFA-D104527186A5}"/>
                </a:ext>
              </a:extLst>
            </p:cNvPr>
            <p:cNvCxnSpPr/>
            <p:nvPr/>
          </p:nvCxnSpPr>
          <p:spPr>
            <a:xfrm>
              <a:off x="3125244" y="4065615"/>
              <a:ext cx="1789271" cy="0"/>
            </a:xfrm>
            <a:prstGeom prst="line">
              <a:avLst/>
            </a:prstGeom>
            <a:ln w="25400"/>
          </p:spPr>
          <p:style>
            <a:lnRef idx="1">
              <a:schemeClr val="dk1"/>
            </a:lnRef>
            <a:fillRef idx="0">
              <a:schemeClr val="dk1"/>
            </a:fillRef>
            <a:effectRef idx="0">
              <a:schemeClr val="dk1"/>
            </a:effectRef>
            <a:fontRef idx="minor">
              <a:schemeClr val="tx1"/>
            </a:fontRef>
          </p:style>
        </p:cxnSp>
      </p:grpSp>
      <p:sp>
        <p:nvSpPr>
          <p:cNvPr id="10" name="TextBox 9">
            <a:extLst>
              <a:ext uri="{FF2B5EF4-FFF2-40B4-BE49-F238E27FC236}">
                <a16:creationId xmlns:a16="http://schemas.microsoft.com/office/drawing/2014/main" id="{D315DC5D-DC80-C852-23E7-CDFD45124F56}"/>
              </a:ext>
            </a:extLst>
          </p:cNvPr>
          <p:cNvSpPr txBox="1"/>
          <p:nvPr/>
        </p:nvSpPr>
        <p:spPr>
          <a:xfrm>
            <a:off x="2996101" y="3803579"/>
            <a:ext cx="4832346" cy="369332"/>
          </a:xfrm>
          <a:prstGeom prst="rect">
            <a:avLst/>
          </a:prstGeom>
          <a:noFill/>
        </p:spPr>
        <p:txBody>
          <a:bodyPr wrap="square">
            <a:spAutoFit/>
          </a:bodyPr>
          <a:lstStyle/>
          <a:p>
            <a:r>
              <a:rPr lang="en-GB" dirty="0">
                <a:latin typeface="Montserrat" pitchFamily="2" charset="77"/>
              </a:rPr>
              <a:t>Provide any important details or context</a:t>
            </a:r>
          </a:p>
        </p:txBody>
      </p:sp>
      <p:sp>
        <p:nvSpPr>
          <p:cNvPr id="13" name="TextBox 12">
            <a:extLst>
              <a:ext uri="{FF2B5EF4-FFF2-40B4-BE49-F238E27FC236}">
                <a16:creationId xmlns:a16="http://schemas.microsoft.com/office/drawing/2014/main" id="{8EC064EC-671A-7160-3B9F-F34997BE7F33}"/>
              </a:ext>
            </a:extLst>
          </p:cNvPr>
          <p:cNvSpPr txBox="1"/>
          <p:nvPr/>
        </p:nvSpPr>
        <p:spPr>
          <a:xfrm>
            <a:off x="2996101" y="4725065"/>
            <a:ext cx="7946986" cy="646331"/>
          </a:xfrm>
          <a:prstGeom prst="rect">
            <a:avLst/>
          </a:prstGeom>
          <a:noFill/>
        </p:spPr>
        <p:txBody>
          <a:bodyPr wrap="square">
            <a:spAutoFit/>
          </a:bodyPr>
          <a:lstStyle>
            <a:defPPr>
              <a:defRPr lang="en-US"/>
            </a:defPPr>
            <a:lvl1pPr>
              <a:defRPr>
                <a:latin typeface="Montserrat" pitchFamily="2" charset="77"/>
              </a:defRPr>
            </a:lvl1pPr>
          </a:lstStyle>
          <a:p>
            <a:r>
              <a:rPr lang="en-GB" dirty="0"/>
              <a:t>Delimiters like, XML tags, section titles, etc. can help demarcate sections of text to be treated differently</a:t>
            </a:r>
          </a:p>
        </p:txBody>
      </p:sp>
      <p:sp>
        <p:nvSpPr>
          <p:cNvPr id="15" name="TextBox 14">
            <a:extLst>
              <a:ext uri="{FF2B5EF4-FFF2-40B4-BE49-F238E27FC236}">
                <a16:creationId xmlns:a16="http://schemas.microsoft.com/office/drawing/2014/main" id="{A3F04FA0-1E12-0167-AE43-94A763473422}"/>
              </a:ext>
            </a:extLst>
          </p:cNvPr>
          <p:cNvSpPr txBox="1"/>
          <p:nvPr/>
        </p:nvSpPr>
        <p:spPr>
          <a:xfrm>
            <a:off x="2996101" y="5923550"/>
            <a:ext cx="7192649" cy="369332"/>
          </a:xfrm>
          <a:prstGeom prst="rect">
            <a:avLst/>
          </a:prstGeom>
          <a:noFill/>
        </p:spPr>
        <p:txBody>
          <a:bodyPr wrap="square">
            <a:spAutoFit/>
          </a:bodyPr>
          <a:lstStyle>
            <a:defPPr>
              <a:defRPr lang="en-US"/>
            </a:defPPr>
            <a:lvl1pPr>
              <a:defRPr>
                <a:latin typeface="Montserrat" pitchFamily="2" charset="77"/>
              </a:defRPr>
            </a:lvl1pPr>
          </a:lstStyle>
          <a:p>
            <a:r>
              <a:rPr lang="en-GB" dirty="0"/>
              <a:t>Some tasks are best specified as a sequence of steps.</a:t>
            </a:r>
          </a:p>
        </p:txBody>
      </p:sp>
    </p:spTree>
    <p:extLst>
      <p:ext uri="{BB962C8B-B14F-4D97-AF65-F5344CB8AC3E}">
        <p14:creationId xmlns:p14="http://schemas.microsoft.com/office/powerpoint/2010/main" val="375797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67FA6-D360-02CF-83B3-D22CFAC451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37C635-B772-D3DC-9DC1-4617D74A0CFF}"/>
              </a:ext>
            </a:extLst>
          </p:cNvPr>
          <p:cNvSpPr>
            <a:spLocks noGrp="1"/>
          </p:cNvSpPr>
          <p:nvPr>
            <p:ph type="title"/>
          </p:nvPr>
        </p:nvSpPr>
        <p:spPr/>
        <p:txBody>
          <a:bodyPr>
            <a:normAutofit/>
          </a:bodyPr>
          <a:lstStyle/>
          <a:p>
            <a:r>
              <a:rPr lang="en-GB" dirty="0"/>
              <a:t>Repeat instructions at the end</a:t>
            </a:r>
          </a:p>
        </p:txBody>
      </p:sp>
      <p:grpSp>
        <p:nvGrpSpPr>
          <p:cNvPr id="9" name="Group 8">
            <a:extLst>
              <a:ext uri="{FF2B5EF4-FFF2-40B4-BE49-F238E27FC236}">
                <a16:creationId xmlns:a16="http://schemas.microsoft.com/office/drawing/2014/main" id="{C4338A06-7052-3FE7-F48C-47BA3327DA96}"/>
              </a:ext>
            </a:extLst>
          </p:cNvPr>
          <p:cNvGrpSpPr/>
          <p:nvPr/>
        </p:nvGrpSpPr>
        <p:grpSpPr>
          <a:xfrm>
            <a:off x="3041738" y="2166382"/>
            <a:ext cx="6108524" cy="2525236"/>
            <a:chOff x="3037563" y="2282960"/>
            <a:chExt cx="6108524" cy="2525236"/>
          </a:xfrm>
        </p:grpSpPr>
        <p:sp>
          <p:nvSpPr>
            <p:cNvPr id="4" name="TextBox 3">
              <a:extLst>
                <a:ext uri="{FF2B5EF4-FFF2-40B4-BE49-F238E27FC236}">
                  <a16:creationId xmlns:a16="http://schemas.microsoft.com/office/drawing/2014/main" id="{E8925384-4A5C-B4FF-4B66-9A8590709127}"/>
                </a:ext>
              </a:extLst>
            </p:cNvPr>
            <p:cNvSpPr txBox="1"/>
            <p:nvPr/>
          </p:nvSpPr>
          <p:spPr>
            <a:xfrm>
              <a:off x="3045913" y="2282960"/>
              <a:ext cx="6100174" cy="369332"/>
            </a:xfrm>
            <a:prstGeom prst="rect">
              <a:avLst/>
            </a:prstGeom>
            <a:noFill/>
          </p:spPr>
          <p:txBody>
            <a:bodyPr wrap="square">
              <a:spAutoFit/>
            </a:bodyPr>
            <a:lstStyle/>
            <a:p>
              <a:r>
                <a:rPr lang="en-GB" i="0" dirty="0">
                  <a:effectLst/>
                  <a:latin typeface="Montserrat" pitchFamily="2" charset="77"/>
                </a:rPr>
                <a:t>Recency Bias in Models</a:t>
              </a:r>
              <a:endParaRPr lang="en-GB" dirty="0">
                <a:latin typeface="Montserrat" pitchFamily="2" charset="77"/>
              </a:endParaRPr>
            </a:p>
          </p:txBody>
        </p:sp>
        <p:sp>
          <p:nvSpPr>
            <p:cNvPr id="6" name="TextBox 5">
              <a:extLst>
                <a:ext uri="{FF2B5EF4-FFF2-40B4-BE49-F238E27FC236}">
                  <a16:creationId xmlns:a16="http://schemas.microsoft.com/office/drawing/2014/main" id="{ABD50772-CAAF-A8F5-59DE-346923F07F62}"/>
                </a:ext>
              </a:extLst>
            </p:cNvPr>
            <p:cNvSpPr txBox="1"/>
            <p:nvPr/>
          </p:nvSpPr>
          <p:spPr>
            <a:xfrm>
              <a:off x="3037563" y="3083913"/>
              <a:ext cx="6100174" cy="646331"/>
            </a:xfrm>
            <a:prstGeom prst="rect">
              <a:avLst/>
            </a:prstGeom>
            <a:noFill/>
          </p:spPr>
          <p:txBody>
            <a:bodyPr wrap="square">
              <a:spAutoFit/>
            </a:bodyPr>
            <a:lstStyle>
              <a:defPPr>
                <a:defRPr lang="en-US"/>
              </a:defPPr>
              <a:lvl1pPr>
                <a:defRPr i="0">
                  <a:effectLst/>
                  <a:latin typeface="Montserrat" pitchFamily="2" charset="77"/>
                </a:defRPr>
              </a:lvl1pPr>
            </a:lstStyle>
            <a:p>
              <a:r>
                <a:rPr lang="en-GB" dirty="0"/>
                <a:t>Information at the end of the prompt can be more significant and be more influence on the output</a:t>
              </a:r>
            </a:p>
          </p:txBody>
        </p:sp>
        <p:sp>
          <p:nvSpPr>
            <p:cNvPr id="8" name="TextBox 7">
              <a:extLst>
                <a:ext uri="{FF2B5EF4-FFF2-40B4-BE49-F238E27FC236}">
                  <a16:creationId xmlns:a16="http://schemas.microsoft.com/office/drawing/2014/main" id="{D2DFF453-7FD2-F768-DC4D-10DF01DC8404}"/>
                </a:ext>
              </a:extLst>
            </p:cNvPr>
            <p:cNvSpPr txBox="1"/>
            <p:nvPr/>
          </p:nvSpPr>
          <p:spPr>
            <a:xfrm>
              <a:off x="3045913" y="4161865"/>
              <a:ext cx="6100174" cy="646331"/>
            </a:xfrm>
            <a:prstGeom prst="rect">
              <a:avLst/>
            </a:prstGeom>
            <a:noFill/>
          </p:spPr>
          <p:txBody>
            <a:bodyPr wrap="square">
              <a:spAutoFit/>
            </a:bodyPr>
            <a:lstStyle>
              <a:defPPr>
                <a:defRPr lang="en-US"/>
              </a:defPPr>
              <a:lvl1pPr>
                <a:defRPr i="0">
                  <a:effectLst/>
                  <a:latin typeface="Montserrat" pitchFamily="2" charset="77"/>
                </a:defRPr>
              </a:lvl1pPr>
            </a:lstStyle>
            <a:p>
              <a:r>
                <a:rPr lang="en-GB" dirty="0"/>
                <a:t>Repeating instructions at the end of the prompt could be beneficial</a:t>
              </a:r>
            </a:p>
          </p:txBody>
        </p:sp>
      </p:grpSp>
    </p:spTree>
    <p:extLst>
      <p:ext uri="{BB962C8B-B14F-4D97-AF65-F5344CB8AC3E}">
        <p14:creationId xmlns:p14="http://schemas.microsoft.com/office/powerpoint/2010/main" val="4290456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B91F4-82D3-947A-265E-53D4E7421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A4B782-1500-0CFA-24ED-45AD13B8BFA6}"/>
              </a:ext>
            </a:extLst>
          </p:cNvPr>
          <p:cNvSpPr>
            <a:spLocks noGrp="1"/>
          </p:cNvSpPr>
          <p:nvPr>
            <p:ph type="title"/>
          </p:nvPr>
        </p:nvSpPr>
        <p:spPr/>
        <p:txBody>
          <a:bodyPr>
            <a:normAutofit/>
          </a:bodyPr>
          <a:lstStyle/>
          <a:p>
            <a:r>
              <a:rPr lang="en-GB" dirty="0"/>
              <a:t>Prime the output</a:t>
            </a:r>
          </a:p>
        </p:txBody>
      </p:sp>
      <p:sp>
        <p:nvSpPr>
          <p:cNvPr id="4" name="TextBox 3">
            <a:extLst>
              <a:ext uri="{FF2B5EF4-FFF2-40B4-BE49-F238E27FC236}">
                <a16:creationId xmlns:a16="http://schemas.microsoft.com/office/drawing/2014/main" id="{190C3E05-87F3-87EB-DCC9-2015492CC0CB}"/>
              </a:ext>
            </a:extLst>
          </p:cNvPr>
          <p:cNvSpPr txBox="1"/>
          <p:nvPr/>
        </p:nvSpPr>
        <p:spPr>
          <a:xfrm>
            <a:off x="3045913" y="2308013"/>
            <a:ext cx="6100174" cy="369332"/>
          </a:xfrm>
          <a:prstGeom prst="rect">
            <a:avLst/>
          </a:prstGeom>
          <a:noFill/>
        </p:spPr>
        <p:txBody>
          <a:bodyPr wrap="square">
            <a:spAutoFit/>
          </a:bodyPr>
          <a:lstStyle/>
          <a:p>
            <a:r>
              <a:rPr lang="en-GB" dirty="0">
                <a:effectLst/>
                <a:latin typeface="Montserrat" pitchFamily="2" charset="77"/>
              </a:rPr>
              <a:t>Also known as Cues</a:t>
            </a:r>
          </a:p>
        </p:txBody>
      </p:sp>
      <p:sp>
        <p:nvSpPr>
          <p:cNvPr id="6" name="TextBox 5">
            <a:extLst>
              <a:ext uri="{FF2B5EF4-FFF2-40B4-BE49-F238E27FC236}">
                <a16:creationId xmlns:a16="http://schemas.microsoft.com/office/drawing/2014/main" id="{E012A764-1B1A-022E-B733-66EA6483EB17}"/>
              </a:ext>
            </a:extLst>
          </p:cNvPr>
          <p:cNvSpPr txBox="1"/>
          <p:nvPr/>
        </p:nvSpPr>
        <p:spPr>
          <a:xfrm>
            <a:off x="3050088" y="3247465"/>
            <a:ext cx="6100174" cy="369332"/>
          </a:xfrm>
          <a:prstGeom prst="rect">
            <a:avLst/>
          </a:prstGeom>
          <a:noFill/>
        </p:spPr>
        <p:txBody>
          <a:bodyPr wrap="square">
            <a:spAutoFit/>
          </a:bodyPr>
          <a:lstStyle>
            <a:defPPr>
              <a:defRPr lang="en-US"/>
            </a:defPPr>
            <a:lvl1pPr>
              <a:defRPr>
                <a:effectLst/>
                <a:latin typeface="Montserrat" pitchFamily="2" charset="77"/>
              </a:defRPr>
            </a:lvl1pPr>
          </a:lstStyle>
          <a:p>
            <a:r>
              <a:rPr lang="en-GB" dirty="0"/>
              <a:t>Provides a starting point for the model’s output</a:t>
            </a:r>
          </a:p>
        </p:txBody>
      </p:sp>
      <p:sp>
        <p:nvSpPr>
          <p:cNvPr id="8" name="TextBox 7">
            <a:extLst>
              <a:ext uri="{FF2B5EF4-FFF2-40B4-BE49-F238E27FC236}">
                <a16:creationId xmlns:a16="http://schemas.microsoft.com/office/drawing/2014/main" id="{0132B84A-7ECA-BB7B-6B13-4B12A6534057}"/>
              </a:ext>
            </a:extLst>
          </p:cNvPr>
          <p:cNvSpPr txBox="1"/>
          <p:nvPr/>
        </p:nvSpPr>
        <p:spPr>
          <a:xfrm>
            <a:off x="3050088" y="4187499"/>
            <a:ext cx="6100174" cy="369332"/>
          </a:xfrm>
          <a:prstGeom prst="rect">
            <a:avLst/>
          </a:prstGeom>
          <a:noFill/>
        </p:spPr>
        <p:txBody>
          <a:bodyPr wrap="square">
            <a:spAutoFit/>
          </a:bodyPr>
          <a:lstStyle>
            <a:defPPr>
              <a:defRPr lang="en-US"/>
            </a:defPPr>
            <a:lvl1pPr>
              <a:defRPr>
                <a:effectLst/>
                <a:latin typeface="Montserrat" pitchFamily="2" charset="77"/>
              </a:defRPr>
            </a:lvl1pPr>
          </a:lstStyle>
          <a:p>
            <a:r>
              <a:rPr lang="en-GB" dirty="0"/>
              <a:t>Direct the model towards the desired response</a:t>
            </a:r>
          </a:p>
        </p:txBody>
      </p:sp>
      <p:pic>
        <p:nvPicPr>
          <p:cNvPr id="3" name="Picture 2">
            <a:extLst>
              <a:ext uri="{FF2B5EF4-FFF2-40B4-BE49-F238E27FC236}">
                <a16:creationId xmlns:a16="http://schemas.microsoft.com/office/drawing/2014/main" id="{CD87CFC3-54BA-73E9-E781-667360FAE5F6}"/>
              </a:ext>
            </a:extLst>
          </p:cNvPr>
          <p:cNvPicPr>
            <a:picLocks noChangeAspect="1"/>
          </p:cNvPicPr>
          <p:nvPr/>
        </p:nvPicPr>
        <p:blipFill>
          <a:blip r:embed="rId2"/>
          <a:stretch>
            <a:fillRect/>
          </a:stretch>
        </p:blipFill>
        <p:spPr>
          <a:xfrm>
            <a:off x="2209800" y="4820760"/>
            <a:ext cx="7772400" cy="1114225"/>
          </a:xfrm>
          <a:prstGeom prst="rect">
            <a:avLst/>
          </a:prstGeom>
        </p:spPr>
      </p:pic>
    </p:spTree>
    <p:extLst>
      <p:ext uri="{BB962C8B-B14F-4D97-AF65-F5344CB8AC3E}">
        <p14:creationId xmlns:p14="http://schemas.microsoft.com/office/powerpoint/2010/main" val="216468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B3352-7BEF-B25E-CD5C-1006F09E2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37734B-E661-CFA2-06ED-A766906ABE97}"/>
              </a:ext>
            </a:extLst>
          </p:cNvPr>
          <p:cNvSpPr>
            <a:spLocks noGrp="1"/>
          </p:cNvSpPr>
          <p:nvPr>
            <p:ph type="title"/>
          </p:nvPr>
        </p:nvSpPr>
        <p:spPr/>
        <p:txBody>
          <a:bodyPr>
            <a:normAutofit/>
          </a:bodyPr>
          <a:lstStyle/>
          <a:p>
            <a:r>
              <a:rPr lang="en-GB" dirty="0"/>
              <a:t>Add clear syntax</a:t>
            </a:r>
          </a:p>
        </p:txBody>
      </p:sp>
      <p:sp>
        <p:nvSpPr>
          <p:cNvPr id="4" name="TextBox 3">
            <a:extLst>
              <a:ext uri="{FF2B5EF4-FFF2-40B4-BE49-F238E27FC236}">
                <a16:creationId xmlns:a16="http://schemas.microsoft.com/office/drawing/2014/main" id="{4FD3E147-C471-63F2-C34A-E43FAC55C01C}"/>
              </a:ext>
            </a:extLst>
          </p:cNvPr>
          <p:cNvSpPr txBox="1"/>
          <p:nvPr/>
        </p:nvSpPr>
        <p:spPr>
          <a:xfrm>
            <a:off x="3045913" y="2056780"/>
            <a:ext cx="6100174" cy="646331"/>
          </a:xfrm>
          <a:prstGeom prst="rect">
            <a:avLst/>
          </a:prstGeom>
          <a:noFill/>
        </p:spPr>
        <p:txBody>
          <a:bodyPr wrap="square">
            <a:spAutoFit/>
          </a:bodyPr>
          <a:lstStyle/>
          <a:p>
            <a:r>
              <a:rPr lang="en-GB" dirty="0">
                <a:latin typeface="Montserrat" pitchFamily="2" charset="77"/>
              </a:rPr>
              <a:t>I</a:t>
            </a:r>
            <a:r>
              <a:rPr lang="en-GB" dirty="0">
                <a:effectLst/>
                <a:latin typeface="Montserrat" pitchFamily="2" charset="77"/>
              </a:rPr>
              <a:t>nclude punctuation, headings and section markers to your prompt.</a:t>
            </a:r>
          </a:p>
        </p:txBody>
      </p:sp>
      <p:sp>
        <p:nvSpPr>
          <p:cNvPr id="6" name="TextBox 5">
            <a:extLst>
              <a:ext uri="{FF2B5EF4-FFF2-40B4-BE49-F238E27FC236}">
                <a16:creationId xmlns:a16="http://schemas.microsoft.com/office/drawing/2014/main" id="{A4A4B975-FD27-1584-19BB-70AC543C4BEC}"/>
              </a:ext>
            </a:extLst>
          </p:cNvPr>
          <p:cNvSpPr txBox="1"/>
          <p:nvPr/>
        </p:nvSpPr>
        <p:spPr>
          <a:xfrm>
            <a:off x="3050088" y="3247465"/>
            <a:ext cx="6100174" cy="369332"/>
          </a:xfrm>
          <a:prstGeom prst="rect">
            <a:avLst/>
          </a:prstGeom>
          <a:noFill/>
        </p:spPr>
        <p:txBody>
          <a:bodyPr wrap="square">
            <a:spAutoFit/>
          </a:bodyPr>
          <a:lstStyle>
            <a:defPPr>
              <a:defRPr lang="en-US"/>
            </a:defPPr>
            <a:lvl1pPr>
              <a:defRPr>
                <a:latin typeface="Montserrat" pitchFamily="2" charset="77"/>
              </a:defRPr>
            </a:lvl1pPr>
          </a:lstStyle>
          <a:p>
            <a:r>
              <a:rPr lang="en-GB" dirty="0"/>
              <a:t>Express intent</a:t>
            </a:r>
          </a:p>
        </p:txBody>
      </p:sp>
      <p:sp>
        <p:nvSpPr>
          <p:cNvPr id="8" name="TextBox 7">
            <a:extLst>
              <a:ext uri="{FF2B5EF4-FFF2-40B4-BE49-F238E27FC236}">
                <a16:creationId xmlns:a16="http://schemas.microsoft.com/office/drawing/2014/main" id="{A5A611BD-C00E-F1C4-0EFD-5452367DBE59}"/>
              </a:ext>
            </a:extLst>
          </p:cNvPr>
          <p:cNvSpPr txBox="1"/>
          <p:nvPr/>
        </p:nvSpPr>
        <p:spPr>
          <a:xfrm>
            <a:off x="3050088" y="4161151"/>
            <a:ext cx="6100174" cy="369332"/>
          </a:xfrm>
          <a:prstGeom prst="rect">
            <a:avLst/>
          </a:prstGeom>
          <a:noFill/>
        </p:spPr>
        <p:txBody>
          <a:bodyPr wrap="square">
            <a:spAutoFit/>
          </a:bodyPr>
          <a:lstStyle>
            <a:defPPr>
              <a:defRPr lang="en-US"/>
            </a:defPPr>
            <a:lvl1pPr>
              <a:defRPr>
                <a:latin typeface="Montserrat" pitchFamily="2" charset="77"/>
              </a:defRPr>
            </a:lvl1pPr>
          </a:lstStyle>
          <a:p>
            <a:r>
              <a:rPr lang="en-GB" dirty="0"/>
              <a:t>Markdown or XML syntax</a:t>
            </a:r>
          </a:p>
        </p:txBody>
      </p:sp>
      <p:pic>
        <p:nvPicPr>
          <p:cNvPr id="3" name="Picture 2">
            <a:extLst>
              <a:ext uri="{FF2B5EF4-FFF2-40B4-BE49-F238E27FC236}">
                <a16:creationId xmlns:a16="http://schemas.microsoft.com/office/drawing/2014/main" id="{94C8987F-7D08-68B5-425F-2B90C99E0ACF}"/>
              </a:ext>
            </a:extLst>
          </p:cNvPr>
          <p:cNvPicPr>
            <a:picLocks noChangeAspect="1"/>
          </p:cNvPicPr>
          <p:nvPr/>
        </p:nvPicPr>
        <p:blipFill>
          <a:blip r:embed="rId2"/>
          <a:stretch>
            <a:fillRect/>
          </a:stretch>
        </p:blipFill>
        <p:spPr>
          <a:xfrm>
            <a:off x="1973132" y="3247465"/>
            <a:ext cx="7772400" cy="2240119"/>
          </a:xfrm>
          <a:prstGeom prst="rect">
            <a:avLst/>
          </a:prstGeom>
        </p:spPr>
      </p:pic>
    </p:spTree>
    <p:extLst>
      <p:ext uri="{BB962C8B-B14F-4D97-AF65-F5344CB8AC3E}">
        <p14:creationId xmlns:p14="http://schemas.microsoft.com/office/powerpoint/2010/main" val="188154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6215-67A5-FCCE-43D5-4938C4C88E8F}"/>
              </a:ext>
            </a:extLst>
          </p:cNvPr>
          <p:cNvSpPr>
            <a:spLocks noGrp="1"/>
          </p:cNvSpPr>
          <p:nvPr>
            <p:ph type="title"/>
          </p:nvPr>
        </p:nvSpPr>
        <p:spPr/>
        <p:txBody>
          <a:bodyPr/>
          <a:lstStyle/>
          <a:p>
            <a:r>
              <a:rPr lang="en-GB" dirty="0"/>
              <a:t>Break the task down</a:t>
            </a:r>
          </a:p>
        </p:txBody>
      </p:sp>
      <p:grpSp>
        <p:nvGrpSpPr>
          <p:cNvPr id="7" name="Group 6">
            <a:extLst>
              <a:ext uri="{FF2B5EF4-FFF2-40B4-BE49-F238E27FC236}">
                <a16:creationId xmlns:a16="http://schemas.microsoft.com/office/drawing/2014/main" id="{B1FBACC0-DC51-3E99-4B43-A9682911112D}"/>
              </a:ext>
            </a:extLst>
          </p:cNvPr>
          <p:cNvGrpSpPr/>
          <p:nvPr/>
        </p:nvGrpSpPr>
        <p:grpSpPr>
          <a:xfrm>
            <a:off x="3045913" y="2744614"/>
            <a:ext cx="6100174" cy="1368772"/>
            <a:chOff x="3045913" y="1969810"/>
            <a:chExt cx="6100174" cy="1368772"/>
          </a:xfrm>
        </p:grpSpPr>
        <p:sp>
          <p:nvSpPr>
            <p:cNvPr id="4" name="TextBox 3">
              <a:extLst>
                <a:ext uri="{FF2B5EF4-FFF2-40B4-BE49-F238E27FC236}">
                  <a16:creationId xmlns:a16="http://schemas.microsoft.com/office/drawing/2014/main" id="{492BCDB7-B33C-3833-408F-B1BD056C6C47}"/>
                </a:ext>
              </a:extLst>
            </p:cNvPr>
            <p:cNvSpPr txBox="1"/>
            <p:nvPr/>
          </p:nvSpPr>
          <p:spPr>
            <a:xfrm>
              <a:off x="3045913" y="1969810"/>
              <a:ext cx="6100174" cy="369332"/>
            </a:xfrm>
            <a:prstGeom prst="rect">
              <a:avLst/>
            </a:prstGeom>
            <a:noFill/>
          </p:spPr>
          <p:txBody>
            <a:bodyPr wrap="square">
              <a:spAutoFit/>
            </a:bodyPr>
            <a:lstStyle/>
            <a:p>
              <a:r>
                <a:rPr lang="en-GB" dirty="0">
                  <a:effectLst/>
                  <a:latin typeface="Montserrat" pitchFamily="2" charset="77"/>
                </a:rPr>
                <a:t>“Divide and conquer”</a:t>
              </a:r>
            </a:p>
          </p:txBody>
        </p:sp>
        <p:sp>
          <p:nvSpPr>
            <p:cNvPr id="6" name="TextBox 5">
              <a:extLst>
                <a:ext uri="{FF2B5EF4-FFF2-40B4-BE49-F238E27FC236}">
                  <a16:creationId xmlns:a16="http://schemas.microsoft.com/office/drawing/2014/main" id="{B1CA9EBA-03FB-621C-6487-C7EF954AD9F5}"/>
                </a:ext>
              </a:extLst>
            </p:cNvPr>
            <p:cNvSpPr txBox="1"/>
            <p:nvPr/>
          </p:nvSpPr>
          <p:spPr>
            <a:xfrm>
              <a:off x="3045913" y="2969250"/>
              <a:ext cx="6100174" cy="369332"/>
            </a:xfrm>
            <a:prstGeom prst="rect">
              <a:avLst/>
            </a:prstGeom>
            <a:noFill/>
          </p:spPr>
          <p:txBody>
            <a:bodyPr wrap="square">
              <a:spAutoFit/>
            </a:bodyPr>
            <a:lstStyle>
              <a:defPPr>
                <a:defRPr lang="en-US"/>
              </a:defPPr>
              <a:lvl1pPr>
                <a:defRPr>
                  <a:effectLst/>
                  <a:latin typeface="Montserrat" pitchFamily="2" charset="77"/>
                </a:defRPr>
              </a:lvl1pPr>
            </a:lstStyle>
            <a:p>
              <a:r>
                <a:rPr lang="en-GB" dirty="0"/>
                <a:t>Works better when need complex reasoning</a:t>
              </a:r>
            </a:p>
          </p:txBody>
        </p:sp>
      </p:grpSp>
      <p:pic>
        <p:nvPicPr>
          <p:cNvPr id="3" name="Picture 2">
            <a:extLst>
              <a:ext uri="{FF2B5EF4-FFF2-40B4-BE49-F238E27FC236}">
                <a16:creationId xmlns:a16="http://schemas.microsoft.com/office/drawing/2014/main" id="{B9B8C2CA-9142-864C-4E63-B7495354478A}"/>
              </a:ext>
            </a:extLst>
          </p:cNvPr>
          <p:cNvPicPr>
            <a:picLocks noChangeAspect="1"/>
          </p:cNvPicPr>
          <p:nvPr/>
        </p:nvPicPr>
        <p:blipFill>
          <a:blip r:embed="rId2"/>
          <a:stretch>
            <a:fillRect/>
          </a:stretch>
        </p:blipFill>
        <p:spPr>
          <a:xfrm>
            <a:off x="2209800" y="1826396"/>
            <a:ext cx="7772400" cy="3205207"/>
          </a:xfrm>
          <a:prstGeom prst="rect">
            <a:avLst/>
          </a:prstGeom>
        </p:spPr>
      </p:pic>
    </p:spTree>
    <p:extLst>
      <p:ext uri="{BB962C8B-B14F-4D97-AF65-F5344CB8AC3E}">
        <p14:creationId xmlns:p14="http://schemas.microsoft.com/office/powerpoint/2010/main" val="74774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994A6-9918-8157-60CD-7F01942FB3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FB446-0F3B-80F0-33E3-4B8BCD8E0547}"/>
              </a:ext>
            </a:extLst>
          </p:cNvPr>
          <p:cNvSpPr>
            <a:spLocks noGrp="1"/>
          </p:cNvSpPr>
          <p:nvPr>
            <p:ph type="title"/>
          </p:nvPr>
        </p:nvSpPr>
        <p:spPr/>
        <p:txBody>
          <a:bodyPr/>
          <a:lstStyle/>
          <a:p>
            <a:r>
              <a:rPr lang="en-GB" b="1">
                <a:effectLst/>
                <a:latin typeface="Helvetica Neue" panose="02000503000000020004" pitchFamily="2" charset="0"/>
              </a:rPr>
              <a:t>Chain of thought prompting</a:t>
            </a:r>
            <a:endParaRPr lang="en-GB" dirty="0">
              <a:effectLst/>
              <a:latin typeface="Helvetica Neue" panose="02000503000000020004" pitchFamily="2" charset="0"/>
            </a:endParaRPr>
          </a:p>
        </p:txBody>
      </p:sp>
      <p:grpSp>
        <p:nvGrpSpPr>
          <p:cNvPr id="11" name="Group 10">
            <a:extLst>
              <a:ext uri="{FF2B5EF4-FFF2-40B4-BE49-F238E27FC236}">
                <a16:creationId xmlns:a16="http://schemas.microsoft.com/office/drawing/2014/main" id="{D48707A0-9CB0-1E47-B5A3-82732DE8B8E3}"/>
              </a:ext>
            </a:extLst>
          </p:cNvPr>
          <p:cNvGrpSpPr/>
          <p:nvPr/>
        </p:nvGrpSpPr>
        <p:grpSpPr>
          <a:xfrm>
            <a:off x="838200" y="1784339"/>
            <a:ext cx="6104349" cy="2337344"/>
            <a:chOff x="3045913" y="3247465"/>
            <a:chExt cx="6104349" cy="2337344"/>
          </a:xfrm>
        </p:grpSpPr>
        <p:sp>
          <p:nvSpPr>
            <p:cNvPr id="4" name="TextBox 3">
              <a:extLst>
                <a:ext uri="{FF2B5EF4-FFF2-40B4-BE49-F238E27FC236}">
                  <a16:creationId xmlns:a16="http://schemas.microsoft.com/office/drawing/2014/main" id="{D945EC00-475C-D03C-B53C-00B24F2484A3}"/>
                </a:ext>
              </a:extLst>
            </p:cNvPr>
            <p:cNvSpPr txBox="1"/>
            <p:nvPr/>
          </p:nvSpPr>
          <p:spPr>
            <a:xfrm>
              <a:off x="3050088" y="3247465"/>
              <a:ext cx="6100174" cy="369332"/>
            </a:xfrm>
            <a:prstGeom prst="rect">
              <a:avLst/>
            </a:prstGeom>
            <a:noFill/>
          </p:spPr>
          <p:txBody>
            <a:bodyPr wrap="square">
              <a:spAutoFit/>
            </a:bodyPr>
            <a:lstStyle/>
            <a:p>
              <a:r>
                <a:rPr lang="en-GB" dirty="0">
                  <a:effectLst/>
                  <a:latin typeface="Montserrat" pitchFamily="2" charset="77"/>
                </a:rPr>
                <a:t>Variation on the </a:t>
              </a:r>
              <a:r>
                <a:rPr lang="en-GB" b="1" dirty="0">
                  <a:effectLst/>
                  <a:latin typeface="Montserrat" pitchFamily="2" charset="77"/>
                </a:rPr>
                <a:t>break the task down</a:t>
              </a:r>
              <a:r>
                <a:rPr lang="en-GB" dirty="0">
                  <a:effectLst/>
                  <a:latin typeface="Montserrat" pitchFamily="2" charset="77"/>
                </a:rPr>
                <a:t> </a:t>
              </a:r>
            </a:p>
          </p:txBody>
        </p:sp>
        <p:sp>
          <p:nvSpPr>
            <p:cNvPr id="6" name="TextBox 5">
              <a:extLst>
                <a:ext uri="{FF2B5EF4-FFF2-40B4-BE49-F238E27FC236}">
                  <a16:creationId xmlns:a16="http://schemas.microsoft.com/office/drawing/2014/main" id="{73AFF2D5-195E-B353-2B17-8676880BEC9E}"/>
                </a:ext>
              </a:extLst>
            </p:cNvPr>
            <p:cNvSpPr txBox="1"/>
            <p:nvPr/>
          </p:nvSpPr>
          <p:spPr>
            <a:xfrm>
              <a:off x="3050088" y="3811136"/>
              <a:ext cx="6100174" cy="369332"/>
            </a:xfrm>
            <a:prstGeom prst="rect">
              <a:avLst/>
            </a:prstGeom>
            <a:noFill/>
          </p:spPr>
          <p:txBody>
            <a:bodyPr wrap="square">
              <a:spAutoFit/>
            </a:bodyPr>
            <a:lstStyle/>
            <a:p>
              <a:r>
                <a:rPr lang="en-GB" dirty="0">
                  <a:effectLst/>
                  <a:latin typeface="Montserrat" pitchFamily="2" charset="77"/>
                </a:rPr>
                <a:t>Enables complex reasoning capabilities</a:t>
              </a:r>
            </a:p>
          </p:txBody>
        </p:sp>
        <p:sp>
          <p:nvSpPr>
            <p:cNvPr id="8" name="TextBox 7">
              <a:extLst>
                <a:ext uri="{FF2B5EF4-FFF2-40B4-BE49-F238E27FC236}">
                  <a16:creationId xmlns:a16="http://schemas.microsoft.com/office/drawing/2014/main" id="{28D12E00-4CF4-CE6B-1BEB-787589A03BA9}"/>
                </a:ext>
              </a:extLst>
            </p:cNvPr>
            <p:cNvSpPr txBox="1"/>
            <p:nvPr/>
          </p:nvSpPr>
          <p:spPr>
            <a:xfrm>
              <a:off x="3050088" y="4374807"/>
              <a:ext cx="6100174" cy="646331"/>
            </a:xfrm>
            <a:prstGeom prst="rect">
              <a:avLst/>
            </a:prstGeom>
            <a:noFill/>
          </p:spPr>
          <p:txBody>
            <a:bodyPr wrap="square">
              <a:spAutoFit/>
            </a:bodyPr>
            <a:lstStyle/>
            <a:p>
              <a:r>
                <a:rPr lang="en-GB" dirty="0">
                  <a:latin typeface="Montserrat" pitchFamily="2" charset="77"/>
                </a:rPr>
                <a:t>M</a:t>
              </a:r>
              <a:r>
                <a:rPr lang="en-GB" dirty="0">
                  <a:effectLst/>
                  <a:latin typeface="Montserrat" pitchFamily="2" charset="77"/>
                </a:rPr>
                <a:t>odel response is instructed to proceed step-by-step and present all the steps involved</a:t>
              </a:r>
            </a:p>
          </p:txBody>
        </p:sp>
        <p:sp>
          <p:nvSpPr>
            <p:cNvPr id="10" name="TextBox 9">
              <a:extLst>
                <a:ext uri="{FF2B5EF4-FFF2-40B4-BE49-F238E27FC236}">
                  <a16:creationId xmlns:a16="http://schemas.microsoft.com/office/drawing/2014/main" id="{BA9180A6-49BA-A600-0FD0-154C3E639766}"/>
                </a:ext>
              </a:extLst>
            </p:cNvPr>
            <p:cNvSpPr txBox="1"/>
            <p:nvPr/>
          </p:nvSpPr>
          <p:spPr>
            <a:xfrm>
              <a:off x="3045913" y="5215477"/>
              <a:ext cx="6100174" cy="369332"/>
            </a:xfrm>
            <a:prstGeom prst="rect">
              <a:avLst/>
            </a:prstGeom>
            <a:noFill/>
          </p:spPr>
          <p:txBody>
            <a:bodyPr wrap="square">
              <a:spAutoFit/>
            </a:bodyPr>
            <a:lstStyle>
              <a:defPPr>
                <a:defRPr lang="en-US"/>
              </a:defPPr>
              <a:lvl1pPr>
                <a:defRPr>
                  <a:latin typeface="Montserrat" pitchFamily="2" charset="77"/>
                </a:defRPr>
              </a:lvl1pPr>
            </a:lstStyle>
            <a:p>
              <a:r>
                <a:rPr lang="en-GB" dirty="0"/>
                <a:t>Reduces the possibility of inaccuracy</a:t>
              </a:r>
            </a:p>
          </p:txBody>
        </p:sp>
      </p:grpSp>
      <p:pic>
        <p:nvPicPr>
          <p:cNvPr id="13" name="Picture 12" descr="A screenshot of a computer&#10;&#10;Description automatically generated">
            <a:extLst>
              <a:ext uri="{FF2B5EF4-FFF2-40B4-BE49-F238E27FC236}">
                <a16:creationId xmlns:a16="http://schemas.microsoft.com/office/drawing/2014/main" id="{380875AF-258E-BEEA-5E24-AA7F63A8ED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2278" y="3558012"/>
            <a:ext cx="6121311" cy="3116733"/>
          </a:xfrm>
          <a:prstGeom prst="rect">
            <a:avLst/>
          </a:prstGeom>
        </p:spPr>
      </p:pic>
    </p:spTree>
    <p:extLst>
      <p:ext uri="{BB962C8B-B14F-4D97-AF65-F5344CB8AC3E}">
        <p14:creationId xmlns:p14="http://schemas.microsoft.com/office/powerpoint/2010/main" val="591980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87AE3-E850-A240-69F8-EBE694B42F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27137-6A42-FA40-9053-6D7E6932C62B}"/>
              </a:ext>
            </a:extLst>
          </p:cNvPr>
          <p:cNvSpPr>
            <a:spLocks noGrp="1"/>
          </p:cNvSpPr>
          <p:nvPr>
            <p:ph type="title"/>
          </p:nvPr>
        </p:nvSpPr>
        <p:spPr/>
        <p:txBody>
          <a:bodyPr/>
          <a:lstStyle/>
          <a:p>
            <a:r>
              <a:rPr lang="en-GB" dirty="0"/>
              <a:t>Specifying the output structure</a:t>
            </a:r>
          </a:p>
        </p:txBody>
      </p:sp>
      <p:grpSp>
        <p:nvGrpSpPr>
          <p:cNvPr id="8" name="Group 7">
            <a:extLst>
              <a:ext uri="{FF2B5EF4-FFF2-40B4-BE49-F238E27FC236}">
                <a16:creationId xmlns:a16="http://schemas.microsoft.com/office/drawing/2014/main" id="{467F8880-D20A-DEA2-0458-E68EE892D2B7}"/>
              </a:ext>
            </a:extLst>
          </p:cNvPr>
          <p:cNvGrpSpPr/>
          <p:nvPr/>
        </p:nvGrpSpPr>
        <p:grpSpPr>
          <a:xfrm>
            <a:off x="3043826" y="2320539"/>
            <a:ext cx="6104349" cy="2216922"/>
            <a:chOff x="3045913" y="2182040"/>
            <a:chExt cx="6104349" cy="2216922"/>
          </a:xfrm>
        </p:grpSpPr>
        <p:sp>
          <p:nvSpPr>
            <p:cNvPr id="4" name="TextBox 3">
              <a:extLst>
                <a:ext uri="{FF2B5EF4-FFF2-40B4-BE49-F238E27FC236}">
                  <a16:creationId xmlns:a16="http://schemas.microsoft.com/office/drawing/2014/main" id="{D9D40EE1-105C-472A-1FCA-E30A49FCAB7D}"/>
                </a:ext>
              </a:extLst>
            </p:cNvPr>
            <p:cNvSpPr txBox="1"/>
            <p:nvPr/>
          </p:nvSpPr>
          <p:spPr>
            <a:xfrm>
              <a:off x="3045913" y="2182040"/>
              <a:ext cx="6100174" cy="646331"/>
            </a:xfrm>
            <a:prstGeom prst="rect">
              <a:avLst/>
            </a:prstGeom>
            <a:noFill/>
          </p:spPr>
          <p:txBody>
            <a:bodyPr wrap="square">
              <a:spAutoFit/>
            </a:bodyPr>
            <a:lstStyle/>
            <a:p>
              <a:r>
                <a:rPr lang="en-GB" dirty="0">
                  <a:effectLst/>
                  <a:latin typeface="Montserrat" pitchFamily="2" charset="77"/>
                </a:rPr>
                <a:t>Sometimes, just telling the Prompt to do not made-up information might not be sufficient</a:t>
              </a:r>
            </a:p>
          </p:txBody>
        </p:sp>
        <p:sp>
          <p:nvSpPr>
            <p:cNvPr id="6" name="TextBox 5">
              <a:extLst>
                <a:ext uri="{FF2B5EF4-FFF2-40B4-BE49-F238E27FC236}">
                  <a16:creationId xmlns:a16="http://schemas.microsoft.com/office/drawing/2014/main" id="{A438C127-08E4-5471-FE6F-89E3E6DC628F}"/>
                </a:ext>
              </a:extLst>
            </p:cNvPr>
            <p:cNvSpPr txBox="1"/>
            <p:nvPr/>
          </p:nvSpPr>
          <p:spPr>
            <a:xfrm>
              <a:off x="3050088" y="3247465"/>
              <a:ext cx="6100174" cy="369332"/>
            </a:xfrm>
            <a:prstGeom prst="rect">
              <a:avLst/>
            </a:prstGeom>
            <a:noFill/>
          </p:spPr>
          <p:txBody>
            <a:bodyPr wrap="square">
              <a:spAutoFit/>
            </a:bodyPr>
            <a:lstStyle>
              <a:defPPr>
                <a:defRPr lang="en-US"/>
              </a:defPPr>
              <a:lvl1pPr>
                <a:defRPr>
                  <a:effectLst/>
                  <a:latin typeface="Montserrat" pitchFamily="2" charset="77"/>
                </a:defRPr>
              </a:lvl1pPr>
            </a:lstStyle>
            <a:p>
              <a:r>
                <a:rPr lang="en-GB" dirty="0"/>
                <a:t>Ask the model to include citations</a:t>
              </a:r>
            </a:p>
          </p:txBody>
        </p:sp>
        <p:sp>
          <p:nvSpPr>
            <p:cNvPr id="7" name="TextBox 6">
              <a:extLst>
                <a:ext uri="{FF2B5EF4-FFF2-40B4-BE49-F238E27FC236}">
                  <a16:creationId xmlns:a16="http://schemas.microsoft.com/office/drawing/2014/main" id="{1B86EDA1-C7F3-9C79-650E-87A0026DCB8B}"/>
                </a:ext>
              </a:extLst>
            </p:cNvPr>
            <p:cNvSpPr txBox="1"/>
            <p:nvPr/>
          </p:nvSpPr>
          <p:spPr>
            <a:xfrm>
              <a:off x="3045913" y="4029630"/>
              <a:ext cx="6100174" cy="369332"/>
            </a:xfrm>
            <a:prstGeom prst="rect">
              <a:avLst/>
            </a:prstGeom>
            <a:noFill/>
          </p:spPr>
          <p:txBody>
            <a:bodyPr wrap="square">
              <a:spAutoFit/>
            </a:bodyPr>
            <a:lstStyle>
              <a:defPPr>
                <a:defRPr lang="en-US"/>
              </a:defPPr>
              <a:lvl1pPr>
                <a:defRPr>
                  <a:effectLst/>
                  <a:latin typeface="Montserrat" pitchFamily="2" charset="77"/>
                </a:defRPr>
              </a:lvl1pPr>
            </a:lstStyle>
            <a:p>
              <a:r>
                <a:rPr lang="en-GB" dirty="0"/>
                <a:t>Make 2 errors is harder than make 1</a:t>
              </a:r>
            </a:p>
          </p:txBody>
        </p:sp>
      </p:grpSp>
      <p:pic>
        <p:nvPicPr>
          <p:cNvPr id="3" name="Picture 2">
            <a:extLst>
              <a:ext uri="{FF2B5EF4-FFF2-40B4-BE49-F238E27FC236}">
                <a16:creationId xmlns:a16="http://schemas.microsoft.com/office/drawing/2014/main" id="{60D7F0FE-1651-4036-2FAD-DA6E7C9B0DEF}"/>
              </a:ext>
            </a:extLst>
          </p:cNvPr>
          <p:cNvPicPr>
            <a:picLocks noChangeAspect="1"/>
          </p:cNvPicPr>
          <p:nvPr/>
        </p:nvPicPr>
        <p:blipFill>
          <a:blip r:embed="rId2"/>
          <a:stretch>
            <a:fillRect/>
          </a:stretch>
        </p:blipFill>
        <p:spPr>
          <a:xfrm>
            <a:off x="2610072" y="1305224"/>
            <a:ext cx="6967681" cy="5268246"/>
          </a:xfrm>
          <a:prstGeom prst="rect">
            <a:avLst/>
          </a:prstGeom>
        </p:spPr>
      </p:pic>
    </p:spTree>
    <p:extLst>
      <p:ext uri="{BB962C8B-B14F-4D97-AF65-F5344CB8AC3E}">
        <p14:creationId xmlns:p14="http://schemas.microsoft.com/office/powerpoint/2010/main" val="158668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black background with a black square&#10;&#10;Description automatically generated with medium confidence">
            <a:extLst>
              <a:ext uri="{FF2B5EF4-FFF2-40B4-BE49-F238E27FC236}">
                <a16:creationId xmlns:a16="http://schemas.microsoft.com/office/drawing/2014/main" id="{147BAB0B-AD2C-267B-E3AE-72D47CAF76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28818" y="622537"/>
            <a:ext cx="889000" cy="812800"/>
          </a:xfrm>
          <a:prstGeom prst="rect">
            <a:avLst/>
          </a:prstGeom>
        </p:spPr>
      </p:pic>
      <p:pic>
        <p:nvPicPr>
          <p:cNvPr id="14" name="Picture 13" descr="A logo with a rocket and lines&#10;&#10;Description automatically generated">
            <a:extLst>
              <a:ext uri="{FF2B5EF4-FFF2-40B4-BE49-F238E27FC236}">
                <a16:creationId xmlns:a16="http://schemas.microsoft.com/office/drawing/2014/main" id="{5317DCEA-A228-510C-208F-1CAAE67B78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2138" y="330947"/>
            <a:ext cx="1712632" cy="1712632"/>
          </a:xfrm>
          <a:prstGeom prst="rect">
            <a:avLst/>
          </a:prstGeom>
        </p:spPr>
      </p:pic>
      <p:grpSp>
        <p:nvGrpSpPr>
          <p:cNvPr id="22" name="Group 21">
            <a:extLst>
              <a:ext uri="{FF2B5EF4-FFF2-40B4-BE49-F238E27FC236}">
                <a16:creationId xmlns:a16="http://schemas.microsoft.com/office/drawing/2014/main" id="{6C13BB8D-304B-3EE9-A2F8-96CA447A38CA}"/>
              </a:ext>
            </a:extLst>
          </p:cNvPr>
          <p:cNvGrpSpPr/>
          <p:nvPr/>
        </p:nvGrpSpPr>
        <p:grpSpPr>
          <a:xfrm>
            <a:off x="5354170" y="5061434"/>
            <a:ext cx="1483659" cy="1483659"/>
            <a:chOff x="5163671" y="3429000"/>
            <a:chExt cx="1483659" cy="1483659"/>
          </a:xfrm>
        </p:grpSpPr>
        <p:sp>
          <p:nvSpPr>
            <p:cNvPr id="21" name="Oval 20">
              <a:extLst>
                <a:ext uri="{FF2B5EF4-FFF2-40B4-BE49-F238E27FC236}">
                  <a16:creationId xmlns:a16="http://schemas.microsoft.com/office/drawing/2014/main" id="{E7317C0A-81DE-DF71-E627-24733DDBE720}"/>
                </a:ext>
              </a:extLst>
            </p:cNvPr>
            <p:cNvSpPr/>
            <p:nvPr/>
          </p:nvSpPr>
          <p:spPr>
            <a:xfrm>
              <a:off x="5163671" y="3429000"/>
              <a:ext cx="1483659" cy="148365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 name="Picture 19" descr="A white rocket with dots and lines&#10;&#10;Description automatically generated">
              <a:extLst>
                <a:ext uri="{FF2B5EF4-FFF2-40B4-BE49-F238E27FC236}">
                  <a16:creationId xmlns:a16="http://schemas.microsoft.com/office/drawing/2014/main" id="{CB42022E-A7D5-AFF8-4781-02BFE8213F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3796" y="3821611"/>
              <a:ext cx="763407" cy="698436"/>
            </a:xfrm>
            <a:prstGeom prst="rect">
              <a:avLst/>
            </a:prstGeom>
          </p:spPr>
        </p:pic>
      </p:grpSp>
      <p:pic>
        <p:nvPicPr>
          <p:cNvPr id="39" name="Picture 38" descr="A person in a black jacket&#10;&#10;Description automatically generated">
            <a:extLst>
              <a:ext uri="{FF2B5EF4-FFF2-40B4-BE49-F238E27FC236}">
                <a16:creationId xmlns:a16="http://schemas.microsoft.com/office/drawing/2014/main" id="{FC69C092-6318-6033-0C1D-67E8F164A5E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28567" b="72026"/>
          <a:stretch/>
        </p:blipFill>
        <p:spPr>
          <a:xfrm>
            <a:off x="2978567" y="2839089"/>
            <a:ext cx="1483659" cy="1488487"/>
          </a:xfrm>
          <a:prstGeom prst="ellipse">
            <a:avLst/>
          </a:prstGeom>
          <a:solidFill>
            <a:schemeClr val="accent6"/>
          </a:solidFill>
          <a:ln w="19050">
            <a:noFill/>
          </a:ln>
        </p:spPr>
      </p:pic>
      <p:grpSp>
        <p:nvGrpSpPr>
          <p:cNvPr id="54" name="Group 53">
            <a:extLst>
              <a:ext uri="{FF2B5EF4-FFF2-40B4-BE49-F238E27FC236}">
                <a16:creationId xmlns:a16="http://schemas.microsoft.com/office/drawing/2014/main" id="{33F279B6-0AF6-C1A2-E32C-9FDDE0B37AC9}"/>
              </a:ext>
            </a:extLst>
          </p:cNvPr>
          <p:cNvGrpSpPr/>
          <p:nvPr/>
        </p:nvGrpSpPr>
        <p:grpSpPr>
          <a:xfrm>
            <a:off x="3526298" y="1124804"/>
            <a:ext cx="2704549" cy="1646987"/>
            <a:chOff x="5256110" y="3031434"/>
            <a:chExt cx="2704549" cy="1646987"/>
          </a:xfrm>
        </p:grpSpPr>
        <p:sp>
          <p:nvSpPr>
            <p:cNvPr id="40" name="TextBox 39">
              <a:extLst>
                <a:ext uri="{FF2B5EF4-FFF2-40B4-BE49-F238E27FC236}">
                  <a16:creationId xmlns:a16="http://schemas.microsoft.com/office/drawing/2014/main" id="{8FBF686D-6F37-B651-94B3-1210794F596A}"/>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pic>
          <p:nvPicPr>
            <p:cNvPr id="41" name="Picture 40">
              <a:extLst>
                <a:ext uri="{FF2B5EF4-FFF2-40B4-BE49-F238E27FC236}">
                  <a16:creationId xmlns:a16="http://schemas.microsoft.com/office/drawing/2014/main" id="{F2E7E5D4-4536-B95D-7579-6463C2355D72}"/>
                </a:ext>
              </a:extLst>
            </p:cNvPr>
            <p:cNvPicPr>
              <a:picLocks noChangeAspect="1"/>
            </p:cNvPicPr>
            <p:nvPr/>
          </p:nvPicPr>
          <p:blipFill>
            <a:blip r:embed="rId7"/>
            <a:stretch>
              <a:fillRect/>
            </a:stretch>
          </p:blipFill>
          <p:spPr>
            <a:xfrm>
              <a:off x="5256110" y="3816946"/>
              <a:ext cx="432000" cy="432000"/>
            </a:xfrm>
            <a:prstGeom prst="rect">
              <a:avLst/>
            </a:prstGeom>
          </p:spPr>
        </p:pic>
        <p:pic>
          <p:nvPicPr>
            <p:cNvPr id="42" name="Picture 41">
              <a:extLst>
                <a:ext uri="{FF2B5EF4-FFF2-40B4-BE49-F238E27FC236}">
                  <a16:creationId xmlns:a16="http://schemas.microsoft.com/office/drawing/2014/main" id="{8AE9E3D4-BB5B-52F5-9819-D739ED62F219}"/>
                </a:ext>
              </a:extLst>
            </p:cNvPr>
            <p:cNvPicPr>
              <a:picLocks noChangeAspect="1"/>
            </p:cNvPicPr>
            <p:nvPr/>
          </p:nvPicPr>
          <p:blipFill>
            <a:blip r:embed="rId8"/>
            <a:stretch>
              <a:fillRect/>
            </a:stretch>
          </p:blipFill>
          <p:spPr>
            <a:xfrm>
              <a:off x="5256110" y="3031434"/>
              <a:ext cx="432000" cy="432000"/>
            </a:xfrm>
            <a:prstGeom prst="rect">
              <a:avLst/>
            </a:prstGeom>
          </p:spPr>
        </p:pic>
        <p:pic>
          <p:nvPicPr>
            <p:cNvPr id="43" name="Picture 42">
              <a:extLst>
                <a:ext uri="{FF2B5EF4-FFF2-40B4-BE49-F238E27FC236}">
                  <a16:creationId xmlns:a16="http://schemas.microsoft.com/office/drawing/2014/main" id="{ED57A228-4073-CFEA-903C-6A3C10A56840}"/>
                </a:ext>
              </a:extLst>
            </p:cNvPr>
            <p:cNvPicPr>
              <a:picLocks noChangeAspect="1"/>
            </p:cNvPicPr>
            <p:nvPr/>
          </p:nvPicPr>
          <p:blipFill>
            <a:blip r:embed="rId9"/>
            <a:stretch>
              <a:fillRect/>
            </a:stretch>
          </p:blipFill>
          <p:spPr>
            <a:xfrm>
              <a:off x="5256110" y="4246421"/>
              <a:ext cx="432000" cy="432000"/>
            </a:xfrm>
            <a:prstGeom prst="rect">
              <a:avLst/>
            </a:prstGeom>
          </p:spPr>
        </p:pic>
        <p:pic>
          <p:nvPicPr>
            <p:cNvPr id="44" name="Picture 43">
              <a:extLst>
                <a:ext uri="{FF2B5EF4-FFF2-40B4-BE49-F238E27FC236}">
                  <a16:creationId xmlns:a16="http://schemas.microsoft.com/office/drawing/2014/main" id="{022D62B2-832F-C541-312D-4217BF1B0BCC}"/>
                </a:ext>
              </a:extLst>
            </p:cNvPr>
            <p:cNvPicPr>
              <a:picLocks/>
            </p:cNvPicPr>
            <p:nvPr/>
          </p:nvPicPr>
          <p:blipFill>
            <a:blip r:embed="rId10"/>
            <a:stretch>
              <a:fillRect/>
            </a:stretch>
          </p:blipFill>
          <p:spPr>
            <a:xfrm>
              <a:off x="5309897" y="3459396"/>
              <a:ext cx="324000" cy="362525"/>
            </a:xfrm>
            <a:prstGeom prst="rect">
              <a:avLst/>
            </a:prstGeom>
          </p:spPr>
        </p:pic>
        <p:sp>
          <p:nvSpPr>
            <p:cNvPr id="45" name="TextBox 44">
              <a:extLst>
                <a:ext uri="{FF2B5EF4-FFF2-40B4-BE49-F238E27FC236}">
                  <a16:creationId xmlns:a16="http://schemas.microsoft.com/office/drawing/2014/main" id="{B100349E-A996-9487-5255-50EC67C93708}"/>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luis.manez@outlook.com</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46" name="TextBox 45">
              <a:extLst>
                <a:ext uri="{FF2B5EF4-FFF2-40B4-BE49-F238E27FC236}">
                  <a16:creationId xmlns:a16="http://schemas.microsoft.com/office/drawing/2014/main" id="{8D18FA42-8F5C-1DBC-4829-8B3F53801020}"/>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47" name="TextBox 46">
              <a:extLst>
                <a:ext uri="{FF2B5EF4-FFF2-40B4-BE49-F238E27FC236}">
                  <a16:creationId xmlns:a16="http://schemas.microsoft.com/office/drawing/2014/main" id="{EF3888DE-E27C-D081-431E-3EB1805D794A}"/>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grpSp>
      <p:grpSp>
        <p:nvGrpSpPr>
          <p:cNvPr id="49" name="Group 48">
            <a:extLst>
              <a:ext uri="{FF2B5EF4-FFF2-40B4-BE49-F238E27FC236}">
                <a16:creationId xmlns:a16="http://schemas.microsoft.com/office/drawing/2014/main" id="{D2D79F2E-6CAB-94F8-B1BF-8905CBC14587}"/>
              </a:ext>
            </a:extLst>
          </p:cNvPr>
          <p:cNvGrpSpPr/>
          <p:nvPr/>
        </p:nvGrpSpPr>
        <p:grpSpPr>
          <a:xfrm>
            <a:off x="-123221" y="2839088"/>
            <a:ext cx="3065930" cy="1041373"/>
            <a:chOff x="358588" y="2500250"/>
            <a:chExt cx="3065930" cy="1041373"/>
          </a:xfrm>
        </p:grpSpPr>
        <p:sp>
          <p:nvSpPr>
            <p:cNvPr id="51" name="TextBox 50">
              <a:extLst>
                <a:ext uri="{FF2B5EF4-FFF2-40B4-BE49-F238E27FC236}">
                  <a16:creationId xmlns:a16="http://schemas.microsoft.com/office/drawing/2014/main" id="{DF55ACF7-3957-AA08-1B72-1FE518CD9E9D}"/>
                </a:ext>
              </a:extLst>
            </p:cNvPr>
            <p:cNvSpPr txBox="1"/>
            <p:nvPr/>
          </p:nvSpPr>
          <p:spPr>
            <a:xfrm>
              <a:off x="514098" y="2500250"/>
              <a:ext cx="291042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Montserrat" pitchFamily="2" charset="77"/>
                  <a:ea typeface="+mn-ea"/>
                  <a:cs typeface="+mn-cs"/>
                </a:rPr>
                <a:t>Luis Mañez</a:t>
              </a:r>
            </a:p>
          </p:txBody>
        </p:sp>
        <p:sp>
          <p:nvSpPr>
            <p:cNvPr id="52" name="TextBox 51">
              <a:extLst>
                <a:ext uri="{FF2B5EF4-FFF2-40B4-BE49-F238E27FC236}">
                  <a16:creationId xmlns:a16="http://schemas.microsoft.com/office/drawing/2014/main" id="{1CE72B01-51ED-6439-AF76-5B41BA611C4D}"/>
                </a:ext>
              </a:extLst>
            </p:cNvPr>
            <p:cNvSpPr txBox="1"/>
            <p:nvPr/>
          </p:nvSpPr>
          <p:spPr>
            <a:xfrm>
              <a:off x="788894" y="2977317"/>
              <a:ext cx="2635623"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RocketMind Academy CTO</a:t>
              </a:r>
            </a:p>
          </p:txBody>
        </p:sp>
        <p:sp>
          <p:nvSpPr>
            <p:cNvPr id="53" name="TextBox 52">
              <a:extLst>
                <a:ext uri="{FF2B5EF4-FFF2-40B4-BE49-F238E27FC236}">
                  <a16:creationId xmlns:a16="http://schemas.microsoft.com/office/drawing/2014/main" id="{FAD571D3-12A7-0FD4-3B33-37A96F938352}"/>
                </a:ext>
              </a:extLst>
            </p:cNvPr>
            <p:cNvSpPr txBox="1"/>
            <p:nvPr/>
          </p:nvSpPr>
          <p:spPr>
            <a:xfrm>
              <a:off x="358588" y="3264624"/>
              <a:ext cx="3065929"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Azure AI + M365 Development MVP</a:t>
              </a:r>
            </a:p>
          </p:txBody>
        </p:sp>
      </p:grpSp>
      <p:pic>
        <p:nvPicPr>
          <p:cNvPr id="1027" name="Picture 3" descr="Profile photo of Rubén Toribio Gallardo">
            <a:extLst>
              <a:ext uri="{FF2B5EF4-FFF2-40B4-BE49-F238E27FC236}">
                <a16:creationId xmlns:a16="http://schemas.microsoft.com/office/drawing/2014/main" id="{F719F812-E6F2-9DCD-6D92-A1A6D65EFBC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24945" y="2839088"/>
            <a:ext cx="1488488" cy="1488488"/>
          </a:xfrm>
          <a:prstGeom prst="ellipse">
            <a:avLst/>
          </a:prstGeom>
          <a:noFill/>
          <a:extLst>
            <a:ext uri="{909E8E84-426E-40DD-AFC4-6F175D3DCCD1}">
              <a14:hiddenFill xmlns:a14="http://schemas.microsoft.com/office/drawing/2010/main">
                <a:solidFill>
                  <a:srgbClr val="FFFFFF"/>
                </a:solidFill>
              </a14:hiddenFill>
            </a:ext>
          </a:extLst>
        </p:spPr>
      </p:pic>
      <p:cxnSp>
        <p:nvCxnSpPr>
          <p:cNvPr id="60" name="Curved Connector 59">
            <a:extLst>
              <a:ext uri="{FF2B5EF4-FFF2-40B4-BE49-F238E27FC236}">
                <a16:creationId xmlns:a16="http://schemas.microsoft.com/office/drawing/2014/main" id="{5E9E91D6-3AAA-FFEF-5502-C5FC756436EA}"/>
              </a:ext>
            </a:extLst>
          </p:cNvPr>
          <p:cNvCxnSpPr>
            <a:cxnSpLocks/>
            <a:stCxn id="21" idx="2"/>
            <a:endCxn id="39" idx="4"/>
          </p:cNvCxnSpPr>
          <p:nvPr/>
        </p:nvCxnSpPr>
        <p:spPr>
          <a:xfrm rot="10800000">
            <a:off x="3720398" y="4327576"/>
            <a:ext cx="1633773" cy="1475688"/>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cxnSp>
        <p:nvCxnSpPr>
          <p:cNvPr id="61" name="Curved Connector 60">
            <a:extLst>
              <a:ext uri="{FF2B5EF4-FFF2-40B4-BE49-F238E27FC236}">
                <a16:creationId xmlns:a16="http://schemas.microsoft.com/office/drawing/2014/main" id="{EF9C0330-A3EB-B004-5197-C727868BA501}"/>
              </a:ext>
            </a:extLst>
          </p:cNvPr>
          <p:cNvCxnSpPr>
            <a:cxnSpLocks/>
            <a:stCxn id="21" idx="6"/>
            <a:endCxn id="1027" idx="4"/>
          </p:cNvCxnSpPr>
          <p:nvPr/>
        </p:nvCxnSpPr>
        <p:spPr>
          <a:xfrm flipV="1">
            <a:off x="6837829" y="4327576"/>
            <a:ext cx="1631360" cy="1475688"/>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grpSp>
        <p:nvGrpSpPr>
          <p:cNvPr id="1024" name="Group 1023">
            <a:extLst>
              <a:ext uri="{FF2B5EF4-FFF2-40B4-BE49-F238E27FC236}">
                <a16:creationId xmlns:a16="http://schemas.microsoft.com/office/drawing/2014/main" id="{8E17EA9B-B658-1804-BCF7-1CE7CBF36ED9}"/>
              </a:ext>
            </a:extLst>
          </p:cNvPr>
          <p:cNvGrpSpPr/>
          <p:nvPr/>
        </p:nvGrpSpPr>
        <p:grpSpPr>
          <a:xfrm>
            <a:off x="8260979" y="1162786"/>
            <a:ext cx="2704549" cy="1646987"/>
            <a:chOff x="5256110" y="3031434"/>
            <a:chExt cx="2704549" cy="1646987"/>
          </a:xfrm>
        </p:grpSpPr>
        <p:sp>
          <p:nvSpPr>
            <p:cNvPr id="1025" name="TextBox 1024">
              <a:extLst>
                <a:ext uri="{FF2B5EF4-FFF2-40B4-BE49-F238E27FC236}">
                  <a16:creationId xmlns:a16="http://schemas.microsoft.com/office/drawing/2014/main" id="{A286BE17-6FC2-8D3B-E6DC-AE88E8006512}"/>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rubentg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pic>
          <p:nvPicPr>
            <p:cNvPr id="1026" name="Picture 1025">
              <a:extLst>
                <a:ext uri="{FF2B5EF4-FFF2-40B4-BE49-F238E27FC236}">
                  <a16:creationId xmlns:a16="http://schemas.microsoft.com/office/drawing/2014/main" id="{8835A16E-2DBA-2518-0637-CCB2FD6C8533}"/>
                </a:ext>
              </a:extLst>
            </p:cNvPr>
            <p:cNvPicPr>
              <a:picLocks noChangeAspect="1"/>
            </p:cNvPicPr>
            <p:nvPr/>
          </p:nvPicPr>
          <p:blipFill>
            <a:blip r:embed="rId7"/>
            <a:stretch>
              <a:fillRect/>
            </a:stretch>
          </p:blipFill>
          <p:spPr>
            <a:xfrm>
              <a:off x="5256110" y="3816946"/>
              <a:ext cx="432000" cy="432000"/>
            </a:xfrm>
            <a:prstGeom prst="rect">
              <a:avLst/>
            </a:prstGeom>
          </p:spPr>
        </p:pic>
        <p:pic>
          <p:nvPicPr>
            <p:cNvPr id="1028" name="Picture 1027">
              <a:extLst>
                <a:ext uri="{FF2B5EF4-FFF2-40B4-BE49-F238E27FC236}">
                  <a16:creationId xmlns:a16="http://schemas.microsoft.com/office/drawing/2014/main" id="{09D550D5-2A6A-3F7D-60B7-ACB7F4E227B7}"/>
                </a:ext>
              </a:extLst>
            </p:cNvPr>
            <p:cNvPicPr>
              <a:picLocks noChangeAspect="1"/>
            </p:cNvPicPr>
            <p:nvPr/>
          </p:nvPicPr>
          <p:blipFill>
            <a:blip r:embed="rId8"/>
            <a:stretch>
              <a:fillRect/>
            </a:stretch>
          </p:blipFill>
          <p:spPr>
            <a:xfrm>
              <a:off x="5256110" y="3031434"/>
              <a:ext cx="432000" cy="432000"/>
            </a:xfrm>
            <a:prstGeom prst="rect">
              <a:avLst/>
            </a:prstGeom>
          </p:spPr>
        </p:pic>
        <p:pic>
          <p:nvPicPr>
            <p:cNvPr id="1029" name="Picture 1028">
              <a:extLst>
                <a:ext uri="{FF2B5EF4-FFF2-40B4-BE49-F238E27FC236}">
                  <a16:creationId xmlns:a16="http://schemas.microsoft.com/office/drawing/2014/main" id="{0C822371-FE01-F602-EF43-4E6660BD16E5}"/>
                </a:ext>
              </a:extLst>
            </p:cNvPr>
            <p:cNvPicPr>
              <a:picLocks noChangeAspect="1"/>
            </p:cNvPicPr>
            <p:nvPr/>
          </p:nvPicPr>
          <p:blipFill>
            <a:blip r:embed="rId9"/>
            <a:stretch>
              <a:fillRect/>
            </a:stretch>
          </p:blipFill>
          <p:spPr>
            <a:xfrm>
              <a:off x="5256110" y="4246421"/>
              <a:ext cx="432000" cy="432000"/>
            </a:xfrm>
            <a:prstGeom prst="rect">
              <a:avLst/>
            </a:prstGeom>
          </p:spPr>
        </p:pic>
        <p:pic>
          <p:nvPicPr>
            <p:cNvPr id="1030" name="Picture 1029">
              <a:extLst>
                <a:ext uri="{FF2B5EF4-FFF2-40B4-BE49-F238E27FC236}">
                  <a16:creationId xmlns:a16="http://schemas.microsoft.com/office/drawing/2014/main" id="{77E1E301-F791-3DB9-BC5D-C1463A827871}"/>
                </a:ext>
              </a:extLst>
            </p:cNvPr>
            <p:cNvPicPr>
              <a:picLocks/>
            </p:cNvPicPr>
            <p:nvPr/>
          </p:nvPicPr>
          <p:blipFill>
            <a:blip r:embed="rId10"/>
            <a:stretch>
              <a:fillRect/>
            </a:stretch>
          </p:blipFill>
          <p:spPr>
            <a:xfrm>
              <a:off x="5309897" y="3459396"/>
              <a:ext cx="324000" cy="362525"/>
            </a:xfrm>
            <a:prstGeom prst="rect">
              <a:avLst/>
            </a:prstGeom>
          </p:spPr>
        </p:pic>
        <p:sp>
          <p:nvSpPr>
            <p:cNvPr id="1031" name="TextBox 1030">
              <a:extLst>
                <a:ext uri="{FF2B5EF4-FFF2-40B4-BE49-F238E27FC236}">
                  <a16:creationId xmlns:a16="http://schemas.microsoft.com/office/drawing/2014/main" id="{ED33DF36-3359-8706-0286-9A29B37B343D}"/>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rtoribiogallardo@gmail.com</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1032" name="TextBox 1031">
              <a:extLst>
                <a:ext uri="{FF2B5EF4-FFF2-40B4-BE49-F238E27FC236}">
                  <a16:creationId xmlns:a16="http://schemas.microsoft.com/office/drawing/2014/main" id="{24051CBF-2073-786F-F6D7-B712C3B3FC6C}"/>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sp>
          <p:nvSpPr>
            <p:cNvPr id="1033" name="TextBox 1032">
              <a:extLst>
                <a:ext uri="{FF2B5EF4-FFF2-40B4-BE49-F238E27FC236}">
                  <a16:creationId xmlns:a16="http://schemas.microsoft.com/office/drawing/2014/main" id="{E2C60D66-9262-2CC0-1B9F-A9FC8BC306C9}"/>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dirty="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dirty="0">
                <a:ln>
                  <a:noFill/>
                </a:ln>
                <a:solidFill>
                  <a:srgbClr val="000000"/>
                </a:solidFill>
                <a:effectLst/>
                <a:uLnTx/>
                <a:uFillTx/>
                <a:latin typeface="Montserrat" pitchFamily="2" charset="77"/>
                <a:ea typeface="+mn-ea"/>
                <a:cs typeface="+mn-cs"/>
              </a:endParaRPr>
            </a:p>
          </p:txBody>
        </p:sp>
      </p:grpSp>
      <p:sp>
        <p:nvSpPr>
          <p:cNvPr id="1039" name="TextBox 1038">
            <a:extLst>
              <a:ext uri="{FF2B5EF4-FFF2-40B4-BE49-F238E27FC236}">
                <a16:creationId xmlns:a16="http://schemas.microsoft.com/office/drawing/2014/main" id="{E9071B4E-DA61-08B3-A20E-5EF74978CDEA}"/>
              </a:ext>
            </a:extLst>
          </p:cNvPr>
          <p:cNvSpPr txBox="1"/>
          <p:nvPr/>
        </p:nvSpPr>
        <p:spPr>
          <a:xfrm>
            <a:off x="9249291" y="2887485"/>
            <a:ext cx="29104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000000"/>
                </a:solidFill>
                <a:effectLst/>
                <a:uLnTx/>
                <a:uFillTx/>
                <a:latin typeface="Montserrat" pitchFamily="2" charset="77"/>
                <a:ea typeface="+mn-ea"/>
                <a:cs typeface="+mn-cs"/>
              </a:rPr>
              <a:t>Ruben Toribio</a:t>
            </a:r>
          </a:p>
        </p:txBody>
      </p:sp>
      <p:sp>
        <p:nvSpPr>
          <p:cNvPr id="1040" name="TextBox 1039">
            <a:extLst>
              <a:ext uri="{FF2B5EF4-FFF2-40B4-BE49-F238E27FC236}">
                <a16:creationId xmlns:a16="http://schemas.microsoft.com/office/drawing/2014/main" id="{D6B4D809-7523-471C-0985-B65B61E80A1D}"/>
              </a:ext>
            </a:extLst>
          </p:cNvPr>
          <p:cNvSpPr txBox="1"/>
          <p:nvPr/>
        </p:nvSpPr>
        <p:spPr>
          <a:xfrm>
            <a:off x="9244463" y="3364552"/>
            <a:ext cx="2915248" cy="2833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RocketMind Academy CEO</a:t>
            </a:r>
          </a:p>
        </p:txBody>
      </p:sp>
      <p:sp>
        <p:nvSpPr>
          <p:cNvPr id="1041" name="TextBox 1040">
            <a:extLst>
              <a:ext uri="{FF2B5EF4-FFF2-40B4-BE49-F238E27FC236}">
                <a16:creationId xmlns:a16="http://schemas.microsoft.com/office/drawing/2014/main" id="{54187987-BE9B-D34B-F9C9-E12C24BD4B52}"/>
              </a:ext>
            </a:extLst>
          </p:cNvPr>
          <p:cNvSpPr txBox="1"/>
          <p:nvPr/>
        </p:nvSpPr>
        <p:spPr>
          <a:xfrm>
            <a:off x="9244462" y="3616690"/>
            <a:ext cx="306592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Montserrat" pitchFamily="2" charset="77"/>
                <a:ea typeface="+mn-ea"/>
                <a:cs typeface="+mn-cs"/>
              </a:rPr>
              <a:t>AI Expert / Full stack developer</a:t>
            </a:r>
          </a:p>
        </p:txBody>
      </p:sp>
      <p:pic>
        <p:nvPicPr>
          <p:cNvPr id="1043" name="Picture 1042">
            <a:extLst>
              <a:ext uri="{FF2B5EF4-FFF2-40B4-BE49-F238E27FC236}">
                <a16:creationId xmlns:a16="http://schemas.microsoft.com/office/drawing/2014/main" id="{657F0C02-AE6D-D2ED-FF6B-CA3F509507E8}"/>
              </a:ext>
            </a:extLst>
          </p:cNvPr>
          <p:cNvPicPr>
            <a:picLocks noChangeAspect="1"/>
          </p:cNvPicPr>
          <p:nvPr/>
        </p:nvPicPr>
        <p:blipFill>
          <a:blip r:embed="rId12"/>
          <a:stretch>
            <a:fillRect/>
          </a:stretch>
        </p:blipFill>
        <p:spPr>
          <a:xfrm>
            <a:off x="9213433" y="4017716"/>
            <a:ext cx="1093168" cy="1093168"/>
          </a:xfrm>
          <a:prstGeom prst="rect">
            <a:avLst/>
          </a:prstGeom>
        </p:spPr>
      </p:pic>
      <p:pic>
        <p:nvPicPr>
          <p:cNvPr id="1045" name="Picture 1044" descr="A blue and white rectangular sign with white text&#10;&#10;Description automatically generated">
            <a:extLst>
              <a:ext uri="{FF2B5EF4-FFF2-40B4-BE49-F238E27FC236}">
                <a16:creationId xmlns:a16="http://schemas.microsoft.com/office/drawing/2014/main" id="{F0334E4E-89BB-5F17-FFCE-020738E906B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89798" y="3988778"/>
            <a:ext cx="690422" cy="1093168"/>
          </a:xfrm>
          <a:prstGeom prst="rect">
            <a:avLst/>
          </a:prstGeom>
        </p:spPr>
      </p:pic>
      <p:sp>
        <p:nvSpPr>
          <p:cNvPr id="1046" name="Title 1">
            <a:extLst>
              <a:ext uri="{FF2B5EF4-FFF2-40B4-BE49-F238E27FC236}">
                <a16:creationId xmlns:a16="http://schemas.microsoft.com/office/drawing/2014/main" id="{FFB1FFF8-5C67-958A-2760-559826D8D4D9}"/>
              </a:ext>
            </a:extLst>
          </p:cNvPr>
          <p:cNvSpPr txBox="1">
            <a:spLocks/>
          </p:cNvSpPr>
          <p:nvPr/>
        </p:nvSpPr>
        <p:spPr>
          <a:xfrm>
            <a:off x="307085" y="200810"/>
            <a:ext cx="10515600" cy="974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dirty="0" err="1">
                <a:ln>
                  <a:noFill/>
                </a:ln>
                <a:solidFill>
                  <a:srgbClr val="000000"/>
                </a:solidFill>
                <a:effectLst/>
                <a:uLnTx/>
                <a:uFillTx/>
                <a:latin typeface="Montserrat" pitchFamily="2" charset="77"/>
                <a:ea typeface="+mj-ea"/>
                <a:cs typeface="+mj-cs"/>
              </a:rPr>
              <a:t>RocketMinders</a:t>
            </a:r>
            <a:endParaRPr kumimoji="0" lang="en-GB" sz="4400" b="1" i="0" u="none" strike="noStrike" kern="1200" cap="none" spc="0" normalizeH="0" baseline="0" noProof="0" dirty="0">
              <a:ln>
                <a:noFill/>
              </a:ln>
              <a:solidFill>
                <a:srgbClr val="000000"/>
              </a:solidFill>
              <a:effectLst/>
              <a:uLnTx/>
              <a:uFillTx/>
              <a:latin typeface="Montserrat" pitchFamily="2" charset="77"/>
              <a:ea typeface="+mj-ea"/>
              <a:cs typeface="+mj-cs"/>
            </a:endParaRPr>
          </a:p>
        </p:txBody>
      </p:sp>
    </p:spTree>
    <p:extLst>
      <p:ext uri="{BB962C8B-B14F-4D97-AF65-F5344CB8AC3E}">
        <p14:creationId xmlns:p14="http://schemas.microsoft.com/office/powerpoint/2010/main" val="1225957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93225-8EC5-46D3-9CD6-6D764CA35B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52215-BB33-75A6-D004-FE2E8192C65F}"/>
              </a:ext>
            </a:extLst>
          </p:cNvPr>
          <p:cNvSpPr>
            <a:spLocks noGrp="1"/>
          </p:cNvSpPr>
          <p:nvPr>
            <p:ph type="title"/>
          </p:nvPr>
        </p:nvSpPr>
        <p:spPr/>
        <p:txBody>
          <a:bodyPr/>
          <a:lstStyle/>
          <a:p>
            <a:r>
              <a:rPr lang="en-GB" dirty="0"/>
              <a:t>Provide grounding context</a:t>
            </a:r>
          </a:p>
        </p:txBody>
      </p:sp>
      <p:grpSp>
        <p:nvGrpSpPr>
          <p:cNvPr id="7" name="Group 6">
            <a:extLst>
              <a:ext uri="{FF2B5EF4-FFF2-40B4-BE49-F238E27FC236}">
                <a16:creationId xmlns:a16="http://schemas.microsoft.com/office/drawing/2014/main" id="{53FB0186-3865-0D29-6A61-C3276A402B53}"/>
              </a:ext>
            </a:extLst>
          </p:cNvPr>
          <p:cNvGrpSpPr/>
          <p:nvPr/>
        </p:nvGrpSpPr>
        <p:grpSpPr>
          <a:xfrm>
            <a:off x="3045913" y="2553315"/>
            <a:ext cx="6104349" cy="1751370"/>
            <a:chOff x="3045913" y="3247465"/>
            <a:chExt cx="6104349" cy="1751370"/>
          </a:xfrm>
        </p:grpSpPr>
        <p:sp>
          <p:nvSpPr>
            <p:cNvPr id="4" name="TextBox 3">
              <a:extLst>
                <a:ext uri="{FF2B5EF4-FFF2-40B4-BE49-F238E27FC236}">
                  <a16:creationId xmlns:a16="http://schemas.microsoft.com/office/drawing/2014/main" id="{57A4CB78-D757-1780-5F70-B316C99A40DD}"/>
                </a:ext>
              </a:extLst>
            </p:cNvPr>
            <p:cNvSpPr txBox="1"/>
            <p:nvPr/>
          </p:nvSpPr>
          <p:spPr>
            <a:xfrm>
              <a:off x="3050088" y="3247465"/>
              <a:ext cx="6100174" cy="369332"/>
            </a:xfrm>
            <a:prstGeom prst="rect">
              <a:avLst/>
            </a:prstGeom>
            <a:noFill/>
          </p:spPr>
          <p:txBody>
            <a:bodyPr wrap="square">
              <a:spAutoFit/>
            </a:bodyPr>
            <a:lstStyle/>
            <a:p>
              <a:r>
                <a:rPr lang="en-GB" dirty="0">
                  <a:latin typeface="Montserrat" pitchFamily="2" charset="77"/>
                </a:rPr>
                <a:t>P</a:t>
              </a:r>
              <a:r>
                <a:rPr lang="en-GB" dirty="0">
                  <a:effectLst/>
                  <a:latin typeface="Montserrat" pitchFamily="2" charset="77"/>
                </a:rPr>
                <a:t>rovide the model with specific data</a:t>
              </a:r>
            </a:p>
          </p:txBody>
        </p:sp>
        <p:sp>
          <p:nvSpPr>
            <p:cNvPr id="5" name="TextBox 4">
              <a:extLst>
                <a:ext uri="{FF2B5EF4-FFF2-40B4-BE49-F238E27FC236}">
                  <a16:creationId xmlns:a16="http://schemas.microsoft.com/office/drawing/2014/main" id="{1341AB95-9711-68F5-F5C1-B75E21627FB0}"/>
                </a:ext>
              </a:extLst>
            </p:cNvPr>
            <p:cNvSpPr txBox="1"/>
            <p:nvPr/>
          </p:nvSpPr>
          <p:spPr>
            <a:xfrm>
              <a:off x="3050088" y="3938484"/>
              <a:ext cx="6100174" cy="369332"/>
            </a:xfrm>
            <a:prstGeom prst="rect">
              <a:avLst/>
            </a:prstGeom>
            <a:noFill/>
          </p:spPr>
          <p:txBody>
            <a:bodyPr wrap="square">
              <a:spAutoFit/>
            </a:bodyPr>
            <a:lstStyle/>
            <a:p>
              <a:r>
                <a:rPr lang="en-GB" dirty="0">
                  <a:latin typeface="Montserrat" pitchFamily="2" charset="77"/>
                </a:rPr>
                <a:t>Helps with up to date or domain-specific questions</a:t>
              </a:r>
              <a:endParaRPr lang="en-GB" dirty="0">
                <a:effectLst/>
                <a:latin typeface="Montserrat" pitchFamily="2" charset="77"/>
              </a:endParaRPr>
            </a:p>
          </p:txBody>
        </p:sp>
        <p:sp>
          <p:nvSpPr>
            <p:cNvPr id="6" name="TextBox 5">
              <a:extLst>
                <a:ext uri="{FF2B5EF4-FFF2-40B4-BE49-F238E27FC236}">
                  <a16:creationId xmlns:a16="http://schemas.microsoft.com/office/drawing/2014/main" id="{A98BE8A2-CC4C-6D7F-44F0-EE5BD26BBEC4}"/>
                </a:ext>
              </a:extLst>
            </p:cNvPr>
            <p:cNvSpPr txBox="1"/>
            <p:nvPr/>
          </p:nvSpPr>
          <p:spPr>
            <a:xfrm>
              <a:off x="3045913" y="4629503"/>
              <a:ext cx="6100174" cy="369332"/>
            </a:xfrm>
            <a:prstGeom prst="rect">
              <a:avLst/>
            </a:prstGeom>
            <a:noFill/>
          </p:spPr>
          <p:txBody>
            <a:bodyPr wrap="square">
              <a:spAutoFit/>
            </a:bodyPr>
            <a:lstStyle/>
            <a:p>
              <a:r>
                <a:rPr lang="en-GB" dirty="0">
                  <a:latin typeface="Montserrat" pitchFamily="2" charset="77"/>
                </a:rPr>
                <a:t>Basis for the RAG pattern</a:t>
              </a:r>
              <a:endParaRPr lang="en-GB" dirty="0">
                <a:effectLst/>
                <a:latin typeface="Montserrat" pitchFamily="2" charset="77"/>
              </a:endParaRPr>
            </a:p>
          </p:txBody>
        </p:sp>
      </p:grpSp>
    </p:spTree>
    <p:extLst>
      <p:ext uri="{BB962C8B-B14F-4D97-AF65-F5344CB8AC3E}">
        <p14:creationId xmlns:p14="http://schemas.microsoft.com/office/powerpoint/2010/main" val="433713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EC1E6-6C40-EFF5-8BDA-CEE6964E51D4}"/>
              </a:ext>
            </a:extLst>
          </p:cNvPr>
          <p:cNvSpPr>
            <a:spLocks noGrp="1"/>
          </p:cNvSpPr>
          <p:nvPr>
            <p:ph type="title"/>
          </p:nvPr>
        </p:nvSpPr>
        <p:spPr/>
        <p:txBody>
          <a:bodyPr/>
          <a:lstStyle/>
          <a:p>
            <a:r>
              <a:rPr lang="en-GB" dirty="0"/>
              <a:t>Summary (courtesy of ChatGPT)</a:t>
            </a:r>
          </a:p>
        </p:txBody>
      </p:sp>
      <p:pic>
        <p:nvPicPr>
          <p:cNvPr id="3" name="Picture 2">
            <a:extLst>
              <a:ext uri="{FF2B5EF4-FFF2-40B4-BE49-F238E27FC236}">
                <a16:creationId xmlns:a16="http://schemas.microsoft.com/office/drawing/2014/main" id="{9E1C4BE9-FF75-0D3F-7598-C3B062863406}"/>
              </a:ext>
            </a:extLst>
          </p:cNvPr>
          <p:cNvPicPr>
            <a:picLocks noChangeAspect="1"/>
          </p:cNvPicPr>
          <p:nvPr/>
        </p:nvPicPr>
        <p:blipFill>
          <a:blip r:embed="rId2"/>
          <a:stretch>
            <a:fillRect/>
          </a:stretch>
        </p:blipFill>
        <p:spPr>
          <a:xfrm>
            <a:off x="2762827" y="1645305"/>
            <a:ext cx="6666345" cy="4321097"/>
          </a:xfrm>
          <a:prstGeom prst="rect">
            <a:avLst/>
          </a:prstGeom>
        </p:spPr>
      </p:pic>
    </p:spTree>
    <p:extLst>
      <p:ext uri="{BB962C8B-B14F-4D97-AF65-F5344CB8AC3E}">
        <p14:creationId xmlns:p14="http://schemas.microsoft.com/office/powerpoint/2010/main" val="2680170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85097-548D-5356-AB59-50C13A1F9792}"/>
              </a:ext>
            </a:extLst>
          </p:cNvPr>
          <p:cNvSpPr>
            <a:spLocks noGrp="1"/>
          </p:cNvSpPr>
          <p:nvPr>
            <p:ph type="title"/>
          </p:nvPr>
        </p:nvSpPr>
        <p:spPr>
          <a:xfrm>
            <a:off x="800100" y="88547"/>
            <a:ext cx="10515600" cy="974577"/>
          </a:xfrm>
        </p:spPr>
        <p:txBody>
          <a:bodyPr/>
          <a:lstStyle/>
          <a:p>
            <a:r>
              <a:rPr lang="en-US" dirty="0"/>
              <a:t>Prompt Tips in GitHub Copilot</a:t>
            </a:r>
          </a:p>
        </p:txBody>
      </p:sp>
      <p:sp>
        <p:nvSpPr>
          <p:cNvPr id="7" name="TextBox 6">
            <a:extLst>
              <a:ext uri="{FF2B5EF4-FFF2-40B4-BE49-F238E27FC236}">
                <a16:creationId xmlns:a16="http://schemas.microsoft.com/office/drawing/2014/main" id="{78DB5BC4-A3E7-2A21-B2A4-23401EE04136}"/>
              </a:ext>
            </a:extLst>
          </p:cNvPr>
          <p:cNvSpPr txBox="1"/>
          <p:nvPr/>
        </p:nvSpPr>
        <p:spPr>
          <a:xfrm>
            <a:off x="800100" y="1091532"/>
            <a:ext cx="8614185" cy="4116383"/>
          </a:xfrm>
          <a:prstGeom prst="rect">
            <a:avLst/>
          </a:prstGeom>
          <a:noFill/>
        </p:spPr>
        <p:txBody>
          <a:bodyPr wrap="square">
            <a:spAutoFit/>
          </a:bodyPr>
          <a:lstStyle/>
          <a:p>
            <a:pPr marL="0" marR="0">
              <a:lnSpc>
                <a:spcPct val="115000"/>
              </a:lnSpc>
              <a:spcAft>
                <a:spcPts val="800"/>
              </a:spcAft>
              <a:buNone/>
            </a:pP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1. Set the Stage with a High-Level Goal</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Provide a broad description of your objective early (e.g., </a:t>
            </a: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“Create a markdown editor in Next.js with live preview” </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Example: A comment listing features like React hooks, state management, and markdown rendering helped Copilot generate a functional editor in seconds.</a:t>
            </a:r>
          </a:p>
          <a:p>
            <a:pPr marL="0" marR="0">
              <a:lnSpc>
                <a:spcPct val="115000"/>
              </a:lnSpc>
              <a:spcAft>
                <a:spcPts val="800"/>
              </a:spcAft>
              <a:buNone/>
            </a:pP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2. Make Your Ask Simple and Specific</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Break tasks into discrete steps (e.g., </a:t>
            </a: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“Split a sentence into words,” “Remove punctuation,” “Reverse order” </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Avoid vague requests (</a:t>
            </a: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“Write code for grades.py” </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 → Specify inputs/outputs:</a:t>
            </a:r>
            <a:br>
              <a:rPr lang="en-US" sz="1400" kern="100" dirty="0">
                <a:effectLst/>
                <a:latin typeface="Montserrat" panose="00000500000000000000" pitchFamily="2" charset="0"/>
                <a:ea typeface="Calibri" panose="020F0502020204030204" pitchFamily="34" charset="0"/>
                <a:cs typeface="Times New Roman" panose="02020603050405020304" pitchFamily="18" charset="0"/>
              </a:rPr>
            </a:b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“Implement </a:t>
            </a:r>
            <a:r>
              <a:rPr lang="en-US" sz="1400" b="1" i="1" kern="100" dirty="0" err="1">
                <a:effectLst/>
                <a:latin typeface="Montserrat" panose="00000500000000000000" pitchFamily="2" charset="0"/>
                <a:ea typeface="Calibri" panose="020F0502020204030204" pitchFamily="34" charset="0"/>
                <a:cs typeface="Times New Roman" panose="02020603050405020304" pitchFamily="18" charset="0"/>
              </a:rPr>
              <a:t>calculate_average_grade</a:t>
            </a: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 that takes a list of grades and returns a float.”</a:t>
            </a:r>
            <a:endParaRPr lang="en-US" sz="1400" kern="100" dirty="0">
              <a:effectLst/>
              <a:latin typeface="Montserrat" panose="00000500000000000000" pitchFamily="2" charset="0"/>
              <a:ea typeface="Calibri" panose="020F0502020204030204" pitchFamily="34" charset="0"/>
              <a:cs typeface="Times New Roman" panose="02020603050405020304" pitchFamily="18" charset="0"/>
            </a:endParaRPr>
          </a:p>
          <a:p>
            <a:pPr marL="0" marR="0">
              <a:lnSpc>
                <a:spcPct val="115000"/>
              </a:lnSpc>
              <a:spcAft>
                <a:spcPts val="800"/>
              </a:spcAft>
              <a:buNone/>
            </a:pP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3. Give Examples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Share input/output pairs or desired outcomes.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Example: Extracting names from nested arrays:</a:t>
            </a:r>
          </a:p>
        </p:txBody>
      </p:sp>
      <p:sp>
        <p:nvSpPr>
          <p:cNvPr id="9" name="TextBox 8">
            <a:extLst>
              <a:ext uri="{FF2B5EF4-FFF2-40B4-BE49-F238E27FC236}">
                <a16:creationId xmlns:a16="http://schemas.microsoft.com/office/drawing/2014/main" id="{521E46C4-CC0C-DE7A-35B4-A80B5BA2A9E7}"/>
              </a:ext>
            </a:extLst>
          </p:cNvPr>
          <p:cNvSpPr txBox="1"/>
          <p:nvPr/>
        </p:nvSpPr>
        <p:spPr>
          <a:xfrm>
            <a:off x="6191026" y="5453256"/>
            <a:ext cx="6094206" cy="923330"/>
          </a:xfrm>
          <a:prstGeom prst="rect">
            <a:avLst/>
          </a:prstGeom>
          <a:noFill/>
        </p:spPr>
        <p:txBody>
          <a:bodyPr wrap="square">
            <a:spAutoFit/>
          </a:bodyPr>
          <a:lstStyle/>
          <a:p>
            <a:r>
              <a:rPr lang="en-US" b="1" dirty="0">
                <a:latin typeface="Montserrat" panose="00000500000000000000" pitchFamily="2" charset="0"/>
              </a:rPr>
              <a:t>// Desired output: ["John", "Jane", "Bob"]  </a:t>
            </a:r>
          </a:p>
          <a:p>
            <a:r>
              <a:rPr lang="en-US" b="1" dirty="0">
                <a:latin typeface="Montserrat" panose="00000500000000000000" pitchFamily="2" charset="0"/>
              </a:rPr>
              <a:t>const data = [[{name: "John"}, {name: "Jane"}], [{name: "Bob"}]]; </a:t>
            </a:r>
          </a:p>
        </p:txBody>
      </p:sp>
      <p:sp>
        <p:nvSpPr>
          <p:cNvPr id="11" name="TextBox 10">
            <a:extLst>
              <a:ext uri="{FF2B5EF4-FFF2-40B4-BE49-F238E27FC236}">
                <a16:creationId xmlns:a16="http://schemas.microsoft.com/office/drawing/2014/main" id="{3D8D4A6D-8D4B-27B8-2AB4-438C998ECB89}"/>
              </a:ext>
            </a:extLst>
          </p:cNvPr>
          <p:cNvSpPr txBox="1"/>
          <p:nvPr/>
        </p:nvSpPr>
        <p:spPr>
          <a:xfrm>
            <a:off x="800100" y="5422478"/>
            <a:ext cx="5426787" cy="984885"/>
          </a:xfrm>
          <a:prstGeom prst="rect">
            <a:avLst/>
          </a:prstGeom>
          <a:noFill/>
        </p:spPr>
        <p:txBody>
          <a:bodyPr wrap="square">
            <a:spAutoFit/>
          </a:bodyPr>
          <a:lstStyle/>
          <a:p>
            <a:pPr algn="l">
              <a:spcAft>
                <a:spcPts val="1200"/>
              </a:spcAft>
              <a:buNone/>
            </a:pPr>
            <a:r>
              <a:rPr lang="en-US" sz="1600" b="1" dirty="0" err="1">
                <a:latin typeface="Montserrat" panose="00000500000000000000" pitchFamily="2" charset="0"/>
              </a:rPr>
              <a:t>findDates</a:t>
            </a:r>
            <a:r>
              <a:rPr lang="en-US" sz="1600" b="1" dirty="0">
                <a:latin typeface="Montserrat" panose="00000500000000000000" pitchFamily="2" charset="0"/>
              </a:rPr>
              <a:t>("I have a dentist appointment on 11/14/2023 and book club on 12-1-23")</a:t>
            </a:r>
          </a:p>
          <a:p>
            <a:pPr algn="l"/>
            <a:r>
              <a:rPr lang="en-US" sz="1600" b="1" dirty="0">
                <a:latin typeface="Montserrat" panose="00000500000000000000" pitchFamily="2" charset="0"/>
              </a:rPr>
              <a:t>Returns: ["11/14/2023", "12-1-23"]</a:t>
            </a:r>
          </a:p>
        </p:txBody>
      </p:sp>
    </p:spTree>
    <p:extLst>
      <p:ext uri="{BB962C8B-B14F-4D97-AF65-F5344CB8AC3E}">
        <p14:creationId xmlns:p14="http://schemas.microsoft.com/office/powerpoint/2010/main" val="3574199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D738-3390-53DD-292C-35ABE8C27636}"/>
              </a:ext>
            </a:extLst>
          </p:cNvPr>
          <p:cNvSpPr>
            <a:spLocks noGrp="1"/>
          </p:cNvSpPr>
          <p:nvPr>
            <p:ph type="title"/>
          </p:nvPr>
        </p:nvSpPr>
        <p:spPr/>
        <p:txBody>
          <a:bodyPr/>
          <a:lstStyle/>
          <a:p>
            <a:r>
              <a:rPr lang="en-US" dirty="0"/>
              <a:t>Prompt Tips in GitHub Copilot</a:t>
            </a:r>
          </a:p>
        </p:txBody>
      </p:sp>
      <p:sp>
        <p:nvSpPr>
          <p:cNvPr id="4" name="TextBox 3">
            <a:extLst>
              <a:ext uri="{FF2B5EF4-FFF2-40B4-BE49-F238E27FC236}">
                <a16:creationId xmlns:a16="http://schemas.microsoft.com/office/drawing/2014/main" id="{7745A2FF-2BBD-0B7E-1911-F7DCCFB4FA7B}"/>
              </a:ext>
            </a:extLst>
          </p:cNvPr>
          <p:cNvSpPr txBox="1"/>
          <p:nvPr/>
        </p:nvSpPr>
        <p:spPr>
          <a:xfrm>
            <a:off x="645458" y="1587615"/>
            <a:ext cx="8388275" cy="3620863"/>
          </a:xfrm>
          <a:prstGeom prst="rect">
            <a:avLst/>
          </a:prstGeom>
          <a:noFill/>
        </p:spPr>
        <p:txBody>
          <a:bodyPr wrap="square">
            <a:spAutoFit/>
          </a:bodyPr>
          <a:lstStyle/>
          <a:p>
            <a:pPr marL="0" marR="0">
              <a:lnSpc>
                <a:spcPct val="115000"/>
              </a:lnSpc>
              <a:spcAft>
                <a:spcPts val="800"/>
              </a:spcAft>
              <a:buNone/>
            </a:pP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1. Experiment and Iterate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Refine prompts until you get desired results. Start vague, add constraints gradually.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Example: Iterating from </a:t>
            </a: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“Write code for grades.py” </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to specifying input types and expected outputs improved accuracy.</a:t>
            </a:r>
          </a:p>
          <a:p>
            <a:pPr marL="0" marR="0">
              <a:lnSpc>
                <a:spcPct val="115000"/>
              </a:lnSpc>
              <a:spcAft>
                <a:spcPts val="800"/>
              </a:spcAft>
              <a:buNone/>
            </a:pP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2. Manage Contextual Files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Keep 1–2 relevant files open for context (e.g., </a:t>
            </a:r>
            <a:r>
              <a:rPr lang="en-US" sz="1400" b="1" kern="100" dirty="0" err="1">
                <a:effectLst/>
                <a:latin typeface="Montserrat" panose="00000500000000000000" pitchFamily="2" charset="0"/>
                <a:ea typeface="Calibri" panose="020F0502020204030204" pitchFamily="34" charset="0"/>
                <a:cs typeface="Times New Roman" panose="02020603050405020304" pitchFamily="18" charset="0"/>
              </a:rPr>
              <a:t>manifest.json</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 while building a Chrome extension).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Highlight code blocks for Copilot Chat to reference.</a:t>
            </a:r>
          </a:p>
          <a:p>
            <a:pPr marL="0" marR="0">
              <a:lnSpc>
                <a:spcPct val="115000"/>
              </a:lnSpc>
              <a:spcAft>
                <a:spcPts val="800"/>
              </a:spcAft>
              <a:buNone/>
            </a:pP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3. Follow Good Coding Practices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Use descriptive names (</a:t>
            </a:r>
            <a:r>
              <a:rPr lang="en-US" sz="1400" b="1" i="1" kern="100" dirty="0" err="1">
                <a:effectLst/>
                <a:latin typeface="Montserrat" panose="00000500000000000000" pitchFamily="2" charset="0"/>
                <a:ea typeface="Calibri" panose="020F0502020204030204" pitchFamily="34" charset="0"/>
                <a:cs typeface="Times New Roman" panose="02020603050405020304" pitchFamily="18" charset="0"/>
              </a:rPr>
              <a:t>authenticate_user</a:t>
            </a: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 vs. </a:t>
            </a:r>
            <a:r>
              <a:rPr lang="en-US" sz="1400" b="1" i="1" kern="100" dirty="0" err="1">
                <a:effectLst/>
                <a:latin typeface="Montserrat" panose="00000500000000000000" pitchFamily="2" charset="0"/>
                <a:ea typeface="Calibri" panose="020F0502020204030204" pitchFamily="34" charset="0"/>
                <a:cs typeface="Times New Roman" panose="02020603050405020304" pitchFamily="18" charset="0"/>
              </a:rPr>
              <a:t>rndpwd</a:t>
            </a: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 </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 and consistent styles.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Well-structured code improves Copilot’s suggestions. Example:</a:t>
            </a:r>
          </a:p>
        </p:txBody>
      </p:sp>
      <p:sp>
        <p:nvSpPr>
          <p:cNvPr id="6" name="TextBox 5">
            <a:extLst>
              <a:ext uri="{FF2B5EF4-FFF2-40B4-BE49-F238E27FC236}">
                <a16:creationId xmlns:a16="http://schemas.microsoft.com/office/drawing/2014/main" id="{6CAD1750-6115-823C-AAE9-6A9BF8823423}"/>
              </a:ext>
            </a:extLst>
          </p:cNvPr>
          <p:cNvSpPr txBox="1"/>
          <p:nvPr/>
        </p:nvSpPr>
        <p:spPr>
          <a:xfrm>
            <a:off x="6274398" y="5456391"/>
            <a:ext cx="6094206" cy="1200329"/>
          </a:xfrm>
          <a:prstGeom prst="rect">
            <a:avLst/>
          </a:prstGeom>
          <a:noFill/>
        </p:spPr>
        <p:txBody>
          <a:bodyPr wrap="square">
            <a:spAutoFit/>
          </a:bodyPr>
          <a:lstStyle/>
          <a:p>
            <a:r>
              <a:rPr lang="en-US" b="1" dirty="0">
                <a:latin typeface="Montserrat" panose="00000500000000000000" pitchFamily="2" charset="0"/>
              </a:rPr>
              <a:t>def </a:t>
            </a:r>
            <a:r>
              <a:rPr lang="en-US" b="1" dirty="0" err="1">
                <a:latin typeface="Montserrat" panose="00000500000000000000" pitchFamily="2" charset="0"/>
              </a:rPr>
              <a:t>authenticate_user</a:t>
            </a:r>
            <a:r>
              <a:rPr lang="en-US" b="1" dirty="0">
                <a:latin typeface="Montserrat" panose="00000500000000000000" pitchFamily="2" charset="0"/>
              </a:rPr>
              <a:t>(username, password):  </a:t>
            </a:r>
          </a:p>
          <a:p>
            <a:r>
              <a:rPr lang="en-US" b="1" dirty="0">
                <a:latin typeface="Montserrat" panose="00000500000000000000" pitchFamily="2" charset="0"/>
              </a:rPr>
              <a:t>  if </a:t>
            </a:r>
            <a:r>
              <a:rPr lang="en-US" b="1" dirty="0" err="1">
                <a:latin typeface="Montserrat" panose="00000500000000000000" pitchFamily="2" charset="0"/>
              </a:rPr>
              <a:t>is_valid_user</a:t>
            </a:r>
            <a:r>
              <a:rPr lang="en-US" b="1" dirty="0">
                <a:latin typeface="Montserrat" panose="00000500000000000000" pitchFamily="2" charset="0"/>
              </a:rPr>
              <a:t>(username, password):  </a:t>
            </a:r>
          </a:p>
          <a:p>
            <a:r>
              <a:rPr lang="en-US" b="1" dirty="0">
                <a:latin typeface="Montserrat" panose="00000500000000000000" pitchFamily="2" charset="0"/>
              </a:rPr>
              <a:t>    </a:t>
            </a:r>
            <a:r>
              <a:rPr lang="en-US" b="1" dirty="0" err="1">
                <a:latin typeface="Montserrat" panose="00000500000000000000" pitchFamily="2" charset="0"/>
              </a:rPr>
              <a:t>generate_session_token</a:t>
            </a:r>
            <a:r>
              <a:rPr lang="en-US" b="1" dirty="0">
                <a:latin typeface="Montserrat" panose="00000500000000000000" pitchFamily="2" charset="0"/>
              </a:rPr>
              <a:t>(username)  </a:t>
            </a:r>
          </a:p>
          <a:p>
            <a:r>
              <a:rPr lang="en-US" b="1" dirty="0">
                <a:latin typeface="Montserrat" panose="00000500000000000000" pitchFamily="2" charset="0"/>
              </a:rPr>
              <a:t>    return True </a:t>
            </a:r>
          </a:p>
        </p:txBody>
      </p:sp>
    </p:spTree>
    <p:extLst>
      <p:ext uri="{BB962C8B-B14F-4D97-AF65-F5344CB8AC3E}">
        <p14:creationId xmlns:p14="http://schemas.microsoft.com/office/powerpoint/2010/main" val="4005262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4EF9C-4010-5DBE-6A42-E657F276F035}"/>
              </a:ext>
            </a:extLst>
          </p:cNvPr>
          <p:cNvSpPr>
            <a:spLocks noGrp="1"/>
          </p:cNvSpPr>
          <p:nvPr>
            <p:ph type="title"/>
          </p:nvPr>
        </p:nvSpPr>
        <p:spPr>
          <a:xfrm>
            <a:off x="730623" y="128457"/>
            <a:ext cx="10515600" cy="974577"/>
          </a:xfrm>
        </p:spPr>
        <p:txBody>
          <a:bodyPr/>
          <a:lstStyle/>
          <a:p>
            <a:r>
              <a:rPr lang="en-US" dirty="0"/>
              <a:t>Example Prompt</a:t>
            </a:r>
          </a:p>
        </p:txBody>
      </p:sp>
      <p:sp>
        <p:nvSpPr>
          <p:cNvPr id="4" name="TextBox 3">
            <a:extLst>
              <a:ext uri="{FF2B5EF4-FFF2-40B4-BE49-F238E27FC236}">
                <a16:creationId xmlns:a16="http://schemas.microsoft.com/office/drawing/2014/main" id="{BC6931CA-7D66-A80D-D2C5-15DBC21FD951}"/>
              </a:ext>
            </a:extLst>
          </p:cNvPr>
          <p:cNvSpPr txBox="1"/>
          <p:nvPr/>
        </p:nvSpPr>
        <p:spPr>
          <a:xfrm>
            <a:off x="527125" y="1226372"/>
            <a:ext cx="8829338" cy="5372625"/>
          </a:xfrm>
          <a:prstGeom prst="rect">
            <a:avLst/>
          </a:prstGeom>
          <a:noFill/>
        </p:spPr>
        <p:txBody>
          <a:bodyPr wrap="square">
            <a:spAutoFit/>
          </a:bodyPr>
          <a:lstStyle/>
          <a:p>
            <a:pPr marL="0" marR="0">
              <a:lnSpc>
                <a:spcPct val="115000"/>
              </a:lnSpc>
              <a:spcAft>
                <a:spcPts val="800"/>
              </a:spcAft>
              <a:buNone/>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Goal : Build a Chrome extension that changes background color based on time of day.</a:t>
            </a:r>
          </a:p>
          <a:p>
            <a:pPr marL="0" marR="0">
              <a:lnSpc>
                <a:spcPct val="115000"/>
              </a:lnSpc>
              <a:spcAft>
                <a:spcPts val="800"/>
              </a:spcAft>
              <a:buNone/>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Steps:</a:t>
            </a:r>
          </a:p>
          <a:p>
            <a:pPr marL="342900" marR="0" lvl="0" indent="-342900">
              <a:lnSpc>
                <a:spcPct val="115000"/>
              </a:lnSpc>
              <a:spcAft>
                <a:spcPts val="800"/>
              </a:spcAft>
              <a:buFont typeface="+mj-lt"/>
              <a:buAutoNum type="arabicPeriod"/>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Define the Goal :</a:t>
            </a:r>
            <a:br>
              <a:rPr lang="en-US" sz="1400" kern="100" dirty="0">
                <a:effectLst/>
                <a:latin typeface="Montserrat" panose="00000500000000000000" pitchFamily="2" charset="0"/>
                <a:ea typeface="Calibri" panose="020F0502020204030204" pitchFamily="34" charset="0"/>
                <a:cs typeface="Times New Roman" panose="02020603050405020304" pitchFamily="18" charset="0"/>
              </a:rPr>
            </a:br>
            <a:r>
              <a:rPr lang="en-US" sz="1400" i="1" kern="100" dirty="0">
                <a:effectLst/>
                <a:latin typeface="Montserrat" panose="00000500000000000000" pitchFamily="2" charset="0"/>
                <a:ea typeface="Calibri" panose="020F0502020204030204" pitchFamily="34" charset="0"/>
                <a:cs typeface="Times New Roman" panose="02020603050405020304" pitchFamily="18" charset="0"/>
              </a:rPr>
              <a:t>“Create a browser extension that dynamically updates background color based on current hour.”</a:t>
            </a:r>
            <a:endParaRPr lang="en-US" sz="1400" kern="100" dirty="0">
              <a:effectLst/>
              <a:latin typeface="Montserrat" panose="00000500000000000000" pitchFamily="2" charset="0"/>
              <a:ea typeface="Calibri" panose="020F050202020403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Break It Down :</a:t>
            </a:r>
          </a:p>
          <a:p>
            <a:pPr marL="742950" marR="0" lvl="1" indent="-285750">
              <a:lnSpc>
                <a:spcPct val="115000"/>
              </a:lnSpc>
              <a:spcAft>
                <a:spcPts val="800"/>
              </a:spcAft>
              <a:buSzPts val="1000"/>
              <a:buFont typeface="Symbol" panose="05050102010706020507" pitchFamily="18" charset="2"/>
              <a:buChar char=""/>
              <a:tabLst>
                <a:tab pos="9144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Generate </a:t>
            </a:r>
            <a:r>
              <a:rPr lang="en-US" sz="1400" b="1" kern="100" dirty="0" err="1">
                <a:effectLst/>
                <a:latin typeface="Montserrat" panose="00000500000000000000" pitchFamily="2" charset="0"/>
                <a:ea typeface="Calibri" panose="020F0502020204030204" pitchFamily="34" charset="0"/>
                <a:cs typeface="Times New Roman" panose="02020603050405020304" pitchFamily="18" charset="0"/>
              </a:rPr>
              <a:t>manifest.json</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a:t>
            </a:r>
          </a:p>
          <a:p>
            <a:pPr marL="742950" marR="0" lvl="1" indent="-285750">
              <a:lnSpc>
                <a:spcPct val="115000"/>
              </a:lnSpc>
              <a:spcAft>
                <a:spcPts val="800"/>
              </a:spcAft>
              <a:buSzPts val="1000"/>
              <a:buFont typeface="Symbol" panose="05050102010706020507" pitchFamily="18" charset="2"/>
              <a:buChar char=""/>
              <a:tabLst>
                <a:tab pos="9144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Build </a:t>
            </a: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popup.html</a:t>
            </a: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 UI.</a:t>
            </a:r>
          </a:p>
          <a:p>
            <a:pPr marL="742950" marR="0" lvl="1" indent="-285750">
              <a:lnSpc>
                <a:spcPct val="115000"/>
              </a:lnSpc>
              <a:spcAft>
                <a:spcPts val="800"/>
              </a:spcAft>
              <a:buSzPts val="1000"/>
              <a:buFont typeface="Symbol" panose="05050102010706020507" pitchFamily="18" charset="2"/>
              <a:buChar char=""/>
              <a:tabLst>
                <a:tab pos="9144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Write JavaScript to detect time and set colors.</a:t>
            </a:r>
          </a:p>
          <a:p>
            <a:pPr marL="742950" marR="0" lvl="1" indent="-285750">
              <a:lnSpc>
                <a:spcPct val="115000"/>
              </a:lnSpc>
              <a:spcAft>
                <a:spcPts val="800"/>
              </a:spcAft>
              <a:buSzPts val="1000"/>
              <a:buFont typeface="Symbol" panose="05050102010706020507" pitchFamily="18" charset="2"/>
              <a:buChar char=""/>
              <a:tabLst>
                <a:tab pos="9144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Add event listeners for theme toggling.</a:t>
            </a:r>
          </a:p>
          <a:p>
            <a:pPr marL="342900" marR="0" lvl="0" indent="-342900">
              <a:lnSpc>
                <a:spcPct val="115000"/>
              </a:lnSpc>
              <a:spcAft>
                <a:spcPts val="800"/>
              </a:spcAft>
              <a:buFont typeface="+mj-lt"/>
              <a:buAutoNum type="arabicPeriod"/>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Example Prompt :</a:t>
            </a:r>
          </a:p>
          <a:p>
            <a:pPr marL="0" marR="0">
              <a:lnSpc>
                <a:spcPct val="115000"/>
              </a:lnSpc>
              <a:spcAft>
                <a:spcPts val="800"/>
              </a:spcAft>
              <a:buNone/>
            </a:pP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 Function to determine background color by time  </a:t>
            </a:r>
          </a:p>
          <a:p>
            <a:pPr marL="0" marR="0">
              <a:lnSpc>
                <a:spcPct val="115000"/>
              </a:lnSpc>
              <a:spcAft>
                <a:spcPts val="800"/>
              </a:spcAft>
              <a:buNone/>
            </a:pP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 Morning (6AM–12PM): Light yellow  </a:t>
            </a:r>
          </a:p>
          <a:p>
            <a:pPr marL="0" marR="0">
              <a:lnSpc>
                <a:spcPct val="115000"/>
              </a:lnSpc>
              <a:spcAft>
                <a:spcPts val="800"/>
              </a:spcAft>
              <a:buNone/>
            </a:pP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 Afternoon (12PM–6PM): Light blue  </a:t>
            </a:r>
          </a:p>
          <a:p>
            <a:pPr marL="0" marR="0">
              <a:lnSpc>
                <a:spcPct val="115000"/>
              </a:lnSpc>
              <a:spcAft>
                <a:spcPts val="800"/>
              </a:spcAft>
              <a:buNone/>
            </a:pPr>
            <a:r>
              <a:rPr lang="en-US" sz="1400" b="1" kern="100" dirty="0">
                <a:effectLst/>
                <a:latin typeface="Montserrat" panose="00000500000000000000" pitchFamily="2" charset="0"/>
                <a:ea typeface="Calibri" panose="020F0502020204030204" pitchFamily="34" charset="0"/>
                <a:cs typeface="Times New Roman" panose="02020603050405020304" pitchFamily="18" charset="0"/>
              </a:rPr>
              <a:t>// Night (6PM–6AM): Dark gray  </a:t>
            </a:r>
          </a:p>
          <a:p>
            <a:pPr marL="342900" marR="0" lvl="0" indent="-342900">
              <a:lnSpc>
                <a:spcPct val="115000"/>
              </a:lnSpc>
              <a:spcAft>
                <a:spcPts val="800"/>
              </a:spcAft>
              <a:buFont typeface="+mj-lt"/>
              <a:buAutoNum type="arabicPeriod" startAt="4"/>
              <a:tabLst>
                <a:tab pos="457200" algn="l"/>
              </a:tabLst>
            </a:pPr>
            <a:r>
              <a:rPr lang="en-US" sz="1400" kern="100" dirty="0">
                <a:effectLst/>
                <a:latin typeface="Montserrat" panose="00000500000000000000" pitchFamily="2" charset="0"/>
                <a:ea typeface="Calibri" panose="020F0502020204030204" pitchFamily="34" charset="0"/>
                <a:cs typeface="Times New Roman" panose="02020603050405020304" pitchFamily="18" charset="0"/>
              </a:rPr>
              <a:t>Result : Copilot generates conditional logic for dynamic theming.</a:t>
            </a:r>
          </a:p>
        </p:txBody>
      </p:sp>
    </p:spTree>
    <p:extLst>
      <p:ext uri="{BB962C8B-B14F-4D97-AF65-F5344CB8AC3E}">
        <p14:creationId xmlns:p14="http://schemas.microsoft.com/office/powerpoint/2010/main" val="3163921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E8692-FF05-243F-B7A0-53803B9A1CFE}"/>
              </a:ext>
            </a:extLst>
          </p:cNvPr>
          <p:cNvSpPr>
            <a:spLocks noGrp="1"/>
          </p:cNvSpPr>
          <p:nvPr>
            <p:ph type="title"/>
          </p:nvPr>
        </p:nvSpPr>
        <p:spPr/>
        <p:txBody>
          <a:bodyPr/>
          <a:lstStyle/>
          <a:p>
            <a:r>
              <a:rPr lang="en-US" dirty="0"/>
              <a:t>Summary	</a:t>
            </a:r>
          </a:p>
        </p:txBody>
      </p:sp>
      <p:sp>
        <p:nvSpPr>
          <p:cNvPr id="4" name="TextBox 3">
            <a:extLst>
              <a:ext uri="{FF2B5EF4-FFF2-40B4-BE49-F238E27FC236}">
                <a16:creationId xmlns:a16="http://schemas.microsoft.com/office/drawing/2014/main" id="{474246CB-87A6-C872-5922-2CD233565192}"/>
              </a:ext>
            </a:extLst>
          </p:cNvPr>
          <p:cNvSpPr txBox="1"/>
          <p:nvPr/>
        </p:nvSpPr>
        <p:spPr>
          <a:xfrm>
            <a:off x="1161825" y="1420009"/>
            <a:ext cx="9638853" cy="4609339"/>
          </a:xfrm>
          <a:prstGeom prst="rect">
            <a:avLst/>
          </a:prstGeom>
          <a:noFill/>
        </p:spPr>
        <p:txBody>
          <a:bodyPr wrap="square">
            <a:spAutoFit/>
          </a:bodyPr>
          <a:lstStyle/>
          <a:p>
            <a:pPr marL="0" marR="0">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Start general, then get specific:</a:t>
            </a:r>
            <a:r>
              <a:rPr lang="en-US" sz="1600" kern="100" dirty="0">
                <a:effectLst/>
                <a:latin typeface="Montserrat" panose="00000500000000000000" pitchFamily="2" charset="0"/>
                <a:ea typeface="Calibri" panose="020F0502020204030204" pitchFamily="34" charset="0"/>
                <a:cs typeface="Times New Roman" panose="02020603050405020304" pitchFamily="18" charset="0"/>
              </a:rPr>
              <a:t> Begin with a broad description, then add specific requirements.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Give examples:</a:t>
            </a:r>
            <a:r>
              <a:rPr lang="en-US" sz="1600" kern="100" dirty="0">
                <a:effectLst/>
                <a:latin typeface="Montserrat" panose="00000500000000000000" pitchFamily="2" charset="0"/>
                <a:ea typeface="Calibri" panose="020F0502020204030204" pitchFamily="34" charset="0"/>
                <a:cs typeface="Times New Roman" panose="02020603050405020304" pitchFamily="18" charset="0"/>
              </a:rPr>
              <a:t> Provide example inputs, outputs, or test cases to clarify your intent.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Break complex tasks into simpler tasks:</a:t>
            </a:r>
            <a:r>
              <a:rPr lang="en-US" sz="1600" kern="100" dirty="0">
                <a:effectLst/>
                <a:latin typeface="Montserrat" panose="00000500000000000000" pitchFamily="2" charset="0"/>
                <a:ea typeface="Calibri" panose="020F0502020204030204" pitchFamily="34" charset="0"/>
                <a:cs typeface="Times New Roman" panose="02020603050405020304" pitchFamily="18" charset="0"/>
              </a:rPr>
              <a:t> Divide large problems into smaller, manageable steps.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Avoid ambiguity:</a:t>
            </a:r>
            <a:r>
              <a:rPr lang="en-US" sz="1600" kern="100" dirty="0">
                <a:effectLst/>
                <a:latin typeface="Montserrat" panose="00000500000000000000" pitchFamily="2" charset="0"/>
                <a:ea typeface="Calibri" panose="020F0502020204030204" pitchFamily="34" charset="0"/>
                <a:cs typeface="Times New Roman" panose="02020603050405020304" pitchFamily="18" charset="0"/>
              </a:rPr>
              <a:t> Be explicit about what you want and reference specific code, functions, or libraries.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Indicate relevant code:</a:t>
            </a:r>
            <a:r>
              <a:rPr lang="en-US" sz="1600" kern="100" dirty="0">
                <a:effectLst/>
                <a:latin typeface="Montserrat" panose="00000500000000000000" pitchFamily="2" charset="0"/>
                <a:ea typeface="Calibri" panose="020F0502020204030204" pitchFamily="34" charset="0"/>
                <a:cs typeface="Times New Roman" panose="02020603050405020304" pitchFamily="18" charset="0"/>
              </a:rPr>
              <a:t> Open or highlight the code you want Copilot to use as context.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Experiment and iterate:</a:t>
            </a:r>
            <a:r>
              <a:rPr lang="en-US" sz="1600" kern="100" dirty="0">
                <a:effectLst/>
                <a:latin typeface="Montserrat" panose="00000500000000000000" pitchFamily="2" charset="0"/>
                <a:ea typeface="Calibri" panose="020F0502020204030204" pitchFamily="34" charset="0"/>
                <a:cs typeface="Times New Roman" panose="02020603050405020304" pitchFamily="18" charset="0"/>
              </a:rPr>
              <a:t> Refine your prompts if you don’t get the desired result.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Keep history relevant:</a:t>
            </a:r>
            <a:r>
              <a:rPr lang="en-US" sz="1600" kern="100" dirty="0">
                <a:effectLst/>
                <a:latin typeface="Montserrat" panose="00000500000000000000" pitchFamily="2" charset="0"/>
                <a:ea typeface="Calibri" panose="020F0502020204030204" pitchFamily="34" charset="0"/>
                <a:cs typeface="Times New Roman" panose="02020603050405020304" pitchFamily="18" charset="0"/>
              </a:rPr>
              <a:t> Use threads for new tasks and remove irrelevant chat history.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Follow good coding practices:</a:t>
            </a:r>
            <a:r>
              <a:rPr lang="en-US" sz="1600" kern="100" dirty="0">
                <a:effectLst/>
                <a:latin typeface="Montserrat" panose="00000500000000000000" pitchFamily="2" charset="0"/>
                <a:ea typeface="Calibri" panose="020F0502020204030204" pitchFamily="34" charset="0"/>
                <a:cs typeface="Times New Roman" panose="02020603050405020304" pitchFamily="18" charset="0"/>
              </a:rPr>
              <a:t> Use clear naming, consistent style, comments, and modular code to help Copilot understand your codebase.</a:t>
            </a:r>
          </a:p>
        </p:txBody>
      </p:sp>
    </p:spTree>
    <p:extLst>
      <p:ext uri="{BB962C8B-B14F-4D97-AF65-F5344CB8AC3E}">
        <p14:creationId xmlns:p14="http://schemas.microsoft.com/office/powerpoint/2010/main" val="2403350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EDC1-0295-F114-5866-59ACD9652C88}"/>
              </a:ext>
            </a:extLst>
          </p:cNvPr>
          <p:cNvSpPr>
            <a:spLocks noGrp="1"/>
          </p:cNvSpPr>
          <p:nvPr>
            <p:ph type="title"/>
          </p:nvPr>
        </p:nvSpPr>
        <p:spPr/>
        <p:txBody>
          <a:bodyPr/>
          <a:lstStyle/>
          <a:p>
            <a:r>
              <a:rPr lang="en-GB" dirty="0"/>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10"/>
          </p:nvPr>
        </p:nvSpPr>
        <p:spPr/>
        <p:txBody>
          <a:bodyPr/>
          <a:lstStyle/>
          <a:p>
            <a:r>
              <a:rPr lang="en-GB" dirty="0"/>
              <a:t>Introduction</a:t>
            </a:r>
          </a:p>
        </p:txBody>
      </p:sp>
    </p:spTree>
    <p:extLst>
      <p:ext uri="{BB962C8B-B14F-4D97-AF65-F5344CB8AC3E}">
        <p14:creationId xmlns:p14="http://schemas.microsoft.com/office/powerpoint/2010/main" val="381869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hispering to a robot&#10;&#10;Description automatically generated">
            <a:extLst>
              <a:ext uri="{FF2B5EF4-FFF2-40B4-BE49-F238E27FC236}">
                <a16:creationId xmlns:a16="http://schemas.microsoft.com/office/drawing/2014/main" id="{F8D1671F-768B-B139-7D28-5FCE05637ED8}"/>
              </a:ext>
            </a:extLst>
          </p:cNvPr>
          <p:cNvPicPr>
            <a:picLocks noChangeAspect="1"/>
          </p:cNvPicPr>
          <p:nvPr/>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b="1600"/>
          <a:stretch/>
        </p:blipFill>
        <p:spPr>
          <a:xfrm>
            <a:off x="-4649" y="1"/>
            <a:ext cx="12196649" cy="6858000"/>
          </a:xfrm>
          <a:prstGeom prst="rect">
            <a:avLst/>
          </a:prstGeom>
        </p:spPr>
      </p:pic>
      <p:sp>
        <p:nvSpPr>
          <p:cNvPr id="8" name="TextBox 7">
            <a:extLst>
              <a:ext uri="{FF2B5EF4-FFF2-40B4-BE49-F238E27FC236}">
                <a16:creationId xmlns:a16="http://schemas.microsoft.com/office/drawing/2014/main" id="{8A9F9F02-CCE1-DA43-3015-3C43F00C05E8}"/>
              </a:ext>
            </a:extLst>
          </p:cNvPr>
          <p:cNvSpPr txBox="1"/>
          <p:nvPr/>
        </p:nvSpPr>
        <p:spPr>
          <a:xfrm>
            <a:off x="346369" y="2693244"/>
            <a:ext cx="5555673" cy="1471511"/>
          </a:xfrm>
          <a:prstGeom prst="rect">
            <a:avLst/>
          </a:prstGeom>
          <a:noFill/>
        </p:spPr>
        <p:txBody>
          <a:bodyPr wrap="square" lIns="360000" tIns="180000" rIns="360000" bIns="180000" rtlCol="0">
            <a:spAutoFit/>
          </a:bodyPr>
          <a:lstStyle/>
          <a:p>
            <a:pPr algn="ctr"/>
            <a:r>
              <a:rPr lang="en-GB" sz="7200" dirty="0">
                <a:ln w="19050">
                  <a:noFill/>
                </a:ln>
                <a:solidFill>
                  <a:schemeClr val="bg1"/>
                </a:solidFill>
                <a:latin typeface="Montserrat" pitchFamily="2" charset="77"/>
              </a:rPr>
              <a:t>Prompt</a:t>
            </a:r>
          </a:p>
        </p:txBody>
      </p:sp>
      <p:sp>
        <p:nvSpPr>
          <p:cNvPr id="4" name="TextBox 3">
            <a:extLst>
              <a:ext uri="{FF2B5EF4-FFF2-40B4-BE49-F238E27FC236}">
                <a16:creationId xmlns:a16="http://schemas.microsoft.com/office/drawing/2014/main" id="{9657108F-B5D6-7011-4CA5-810985D56588}"/>
              </a:ext>
            </a:extLst>
          </p:cNvPr>
          <p:cNvSpPr txBox="1"/>
          <p:nvPr/>
        </p:nvSpPr>
        <p:spPr>
          <a:xfrm>
            <a:off x="4502716" y="2714025"/>
            <a:ext cx="7051963" cy="1471511"/>
          </a:xfrm>
          <a:prstGeom prst="rect">
            <a:avLst/>
          </a:prstGeom>
          <a:noFill/>
        </p:spPr>
        <p:txBody>
          <a:bodyPr wrap="square" lIns="360000" tIns="180000" rIns="360000" bIns="180000" rtlCol="0">
            <a:spAutoFit/>
          </a:bodyPr>
          <a:lstStyle>
            <a:defPPr>
              <a:defRPr lang="en-US"/>
            </a:defPPr>
            <a:lvl1pPr algn="ctr">
              <a:defRPr sz="7200">
                <a:ln w="19050">
                  <a:noFill/>
                </a:ln>
                <a:solidFill>
                  <a:schemeClr val="bg1"/>
                </a:solidFill>
                <a:latin typeface="Montserrat" pitchFamily="2" charset="77"/>
              </a:defRPr>
            </a:lvl1pPr>
          </a:lstStyle>
          <a:p>
            <a:r>
              <a:rPr lang="en-GB" dirty="0"/>
              <a:t>Engineering</a:t>
            </a:r>
          </a:p>
        </p:txBody>
      </p:sp>
      <p:sp>
        <p:nvSpPr>
          <p:cNvPr id="6" name="TextBox 5">
            <a:extLst>
              <a:ext uri="{FF2B5EF4-FFF2-40B4-BE49-F238E27FC236}">
                <a16:creationId xmlns:a16="http://schemas.microsoft.com/office/drawing/2014/main" id="{FFD9846C-60AF-D0C6-BB98-1B0F3D33C64E}"/>
              </a:ext>
            </a:extLst>
          </p:cNvPr>
          <p:cNvSpPr txBox="1"/>
          <p:nvPr/>
        </p:nvSpPr>
        <p:spPr>
          <a:xfrm>
            <a:off x="1454707" y="1248895"/>
            <a:ext cx="5555673" cy="1471511"/>
          </a:xfrm>
          <a:prstGeom prst="rect">
            <a:avLst/>
          </a:prstGeom>
          <a:noFill/>
        </p:spPr>
        <p:txBody>
          <a:bodyPr wrap="square" lIns="360000" tIns="180000" rIns="360000" bIns="180000" rtlCol="0">
            <a:spAutoFit/>
          </a:bodyPr>
          <a:lstStyle/>
          <a:p>
            <a:pPr algn="ctr"/>
            <a:r>
              <a:rPr lang="en-GB" sz="7200" dirty="0">
                <a:ln w="19050">
                  <a:noFill/>
                </a:ln>
                <a:solidFill>
                  <a:schemeClr val="bg1"/>
                </a:solidFill>
                <a:latin typeface="Montserrat" pitchFamily="2" charset="77"/>
              </a:rPr>
              <a:t>What is a</a:t>
            </a:r>
          </a:p>
        </p:txBody>
      </p:sp>
      <p:sp>
        <p:nvSpPr>
          <p:cNvPr id="7" name="TextBox 6">
            <a:extLst>
              <a:ext uri="{FF2B5EF4-FFF2-40B4-BE49-F238E27FC236}">
                <a16:creationId xmlns:a16="http://schemas.microsoft.com/office/drawing/2014/main" id="{1590EA6F-B32E-696D-DB92-27536BCA92C4}"/>
              </a:ext>
            </a:extLst>
          </p:cNvPr>
          <p:cNvSpPr txBox="1"/>
          <p:nvPr/>
        </p:nvSpPr>
        <p:spPr>
          <a:xfrm>
            <a:off x="9518045" y="2724416"/>
            <a:ext cx="1738770" cy="1471511"/>
          </a:xfrm>
          <a:prstGeom prst="rect">
            <a:avLst/>
          </a:prstGeom>
          <a:noFill/>
        </p:spPr>
        <p:txBody>
          <a:bodyPr wrap="square" lIns="360000" tIns="180000" rIns="360000" bIns="180000" rtlCol="0">
            <a:spAutoFit/>
          </a:bodyPr>
          <a:lstStyle/>
          <a:p>
            <a:pPr algn="ctr"/>
            <a:r>
              <a:rPr lang="en-GB" sz="7200" dirty="0">
                <a:ln w="19050">
                  <a:noFill/>
                </a:ln>
                <a:solidFill>
                  <a:schemeClr val="bg1"/>
                </a:solidFill>
                <a:latin typeface="Montserrat" pitchFamily="2" charset="77"/>
              </a:rPr>
              <a:t>?</a:t>
            </a:r>
          </a:p>
        </p:txBody>
      </p:sp>
    </p:spTree>
    <p:extLst>
      <p:ext uri="{BB962C8B-B14F-4D97-AF65-F5344CB8AC3E}">
        <p14:creationId xmlns:p14="http://schemas.microsoft.com/office/powerpoint/2010/main" val="343011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2000"/>
                                        <p:tgtEl>
                                          <p:spTgt spid="4"/>
                                        </p:tgtEl>
                                        <p:attrNameLst>
                                          <p:attrName>ppt_x</p:attrName>
                                        </p:attrNameLst>
                                      </p:cBhvr>
                                      <p:tavLst>
                                        <p:tav tm="0">
                                          <p:val>
                                            <p:strVal val="ppt_x"/>
                                          </p:val>
                                        </p:tav>
                                        <p:tav tm="100000">
                                          <p:val>
                                            <p:strVal val="1+ppt_w/2"/>
                                          </p:val>
                                        </p:tav>
                                      </p:tavLst>
                                    </p:anim>
                                    <p:anim calcmode="lin" valueType="num">
                                      <p:cBhvr additive="base">
                                        <p:cTn id="7" dur="2000"/>
                                        <p:tgtEl>
                                          <p:spTgt spid="4"/>
                                        </p:tgtEl>
                                        <p:attrNameLst>
                                          <p:attrName>ppt_y</p:attrName>
                                        </p:attrNameLst>
                                      </p:cBhvr>
                                      <p:tavLst>
                                        <p:tav tm="0">
                                          <p:val>
                                            <p:strVal val="ppt_y"/>
                                          </p:val>
                                        </p:tav>
                                        <p:tav tm="100000">
                                          <p:val>
                                            <p:strVal val="ppt_y"/>
                                          </p:val>
                                        </p:tav>
                                      </p:tavLst>
                                    </p:anim>
                                    <p:set>
                                      <p:cBhvr>
                                        <p:cTn id="8" dur="1" fill="hold">
                                          <p:stCondLst>
                                            <p:cond delay="1999"/>
                                          </p:stCondLst>
                                        </p:cTn>
                                        <p:tgtEl>
                                          <p:spTgt spid="4"/>
                                        </p:tgtEl>
                                        <p:attrNameLst>
                                          <p:attrName>style.visibility</p:attrName>
                                        </p:attrNameLst>
                                      </p:cBhvr>
                                      <p:to>
                                        <p:strVal val="hidden"/>
                                      </p:to>
                                    </p:set>
                                  </p:childTnLst>
                                </p:cTn>
                              </p:par>
                              <p:par>
                                <p:cTn id="9" presetID="0" presetClass="path" presetSubtype="0" accel="50000" decel="50000" fill="hold" grpId="0" nodeType="withEffect">
                                  <p:stCondLst>
                                    <p:cond delay="0"/>
                                  </p:stCondLst>
                                  <p:childTnLst>
                                    <p:animMotion origin="layout" path="M 0 0 L 0.41654 0 " pathEditMode="relative" rAng="0" ptsTypes="AA">
                                      <p:cBhvr>
                                        <p:cTn id="10" dur="2000" fill="hold"/>
                                        <p:tgtEl>
                                          <p:spTgt spid="8"/>
                                        </p:tgtEl>
                                        <p:attrNameLst>
                                          <p:attrName>ppt_x</p:attrName>
                                          <p:attrName>ppt_y</p:attrName>
                                        </p:attrNameLst>
                                      </p:cBhvr>
                                      <p:rCtr x="20820" y="0"/>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hispering to a robot&#10;&#10;Description automatically generated">
            <a:extLst>
              <a:ext uri="{FF2B5EF4-FFF2-40B4-BE49-F238E27FC236}">
                <a16:creationId xmlns:a16="http://schemas.microsoft.com/office/drawing/2014/main" id="{87ED86BA-3455-8459-A242-49FF5E8C3658}"/>
              </a:ext>
            </a:extLst>
          </p:cNvPr>
          <p:cNvPicPr>
            <a:picLocks noChangeAspect="1"/>
          </p:cNvPicPr>
          <p:nvPr/>
        </p:nvPicPr>
        <p:blipFill rotWithShape="1">
          <a:blip r:embed="rId2">
            <a:extLst>
              <a:ext uri="{28A0092B-C50C-407E-A947-70E740481C1C}">
                <a14:useLocalDpi xmlns:a14="http://schemas.microsoft.com/office/drawing/2010/main" val="0"/>
              </a:ext>
            </a:extLst>
          </a:blip>
          <a:srcRect b="1600"/>
          <a:stretch/>
        </p:blipFill>
        <p:spPr>
          <a:xfrm>
            <a:off x="-4649" y="1"/>
            <a:ext cx="12196649" cy="6858000"/>
          </a:xfrm>
          <a:prstGeom prst="rect">
            <a:avLst/>
          </a:prstGeom>
        </p:spPr>
      </p:pic>
      <p:sp>
        <p:nvSpPr>
          <p:cNvPr id="2" name="TextBox 1">
            <a:extLst>
              <a:ext uri="{FF2B5EF4-FFF2-40B4-BE49-F238E27FC236}">
                <a16:creationId xmlns:a16="http://schemas.microsoft.com/office/drawing/2014/main" id="{AC3A1D45-D13C-06D0-A2B4-DE44220A97BF}"/>
              </a:ext>
            </a:extLst>
          </p:cNvPr>
          <p:cNvSpPr txBox="1"/>
          <p:nvPr/>
        </p:nvSpPr>
        <p:spPr>
          <a:xfrm>
            <a:off x="6096000" y="2468880"/>
            <a:ext cx="6096000" cy="3170099"/>
          </a:xfrm>
          <a:prstGeom prst="rect">
            <a:avLst/>
          </a:prstGeom>
          <a:solidFill>
            <a:schemeClr val="accent2">
              <a:alpha val="90115"/>
            </a:schemeClr>
          </a:solidFill>
        </p:spPr>
        <p:txBody>
          <a:bodyPr wrap="square" rtlCol="0">
            <a:spAutoFit/>
          </a:bodyPr>
          <a:lstStyle/>
          <a:p>
            <a:pPr algn="ctr"/>
            <a:r>
              <a:rPr lang="en-GB" sz="4000" b="1" dirty="0">
                <a:solidFill>
                  <a:schemeClr val="bg1"/>
                </a:solidFill>
                <a:latin typeface="Montserrat SemiBold" pitchFamily="2" charset="77"/>
              </a:rPr>
              <a:t>A prompt is an input given to an AI model, designed to initiate a specific response or action </a:t>
            </a:r>
          </a:p>
        </p:txBody>
      </p:sp>
    </p:spTree>
    <p:extLst>
      <p:ext uri="{BB962C8B-B14F-4D97-AF65-F5344CB8AC3E}">
        <p14:creationId xmlns:p14="http://schemas.microsoft.com/office/powerpoint/2010/main" val="3257856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D4D341-27D1-A397-8DD6-5A21806F8326}"/>
              </a:ext>
            </a:extLst>
          </p:cNvPr>
          <p:cNvSpPr txBox="1"/>
          <p:nvPr/>
        </p:nvSpPr>
        <p:spPr>
          <a:xfrm>
            <a:off x="6880860" y="2845612"/>
            <a:ext cx="5311139" cy="1815882"/>
          </a:xfrm>
          <a:prstGeom prst="rect">
            <a:avLst/>
          </a:prstGeom>
          <a:noFill/>
        </p:spPr>
        <p:txBody>
          <a:bodyPr wrap="square" lIns="360000" rIns="360000">
            <a:spAutoFit/>
          </a:bodyPr>
          <a:lstStyle/>
          <a:p>
            <a:pPr algn="r"/>
            <a:r>
              <a:rPr lang="en-GB" sz="2800" dirty="0">
                <a:effectLst/>
                <a:latin typeface="Montserrat ExtraLight" pitchFamily="2" charset="77"/>
                <a:ea typeface="Calibri" panose="020F0502020204030204" pitchFamily="34" charset="0"/>
                <a:cs typeface="Times New Roman" panose="02020603050405020304" pitchFamily="18" charset="0"/>
              </a:rPr>
              <a:t>A set of techniques, good practices, and patterns to improve the quality of your prompt</a:t>
            </a:r>
            <a:r>
              <a:rPr lang="en-ES" sz="2800" dirty="0">
                <a:effectLst/>
                <a:latin typeface="Montserrat ExtraLight" pitchFamily="2" charset="77"/>
              </a:rPr>
              <a:t> </a:t>
            </a:r>
            <a:endParaRPr lang="en-GB" sz="2800" dirty="0">
              <a:latin typeface="Montserrat ExtraLight" pitchFamily="2" charset="77"/>
            </a:endParaRPr>
          </a:p>
        </p:txBody>
      </p:sp>
      <p:sp>
        <p:nvSpPr>
          <p:cNvPr id="2" name="Title 1">
            <a:extLst>
              <a:ext uri="{FF2B5EF4-FFF2-40B4-BE49-F238E27FC236}">
                <a16:creationId xmlns:a16="http://schemas.microsoft.com/office/drawing/2014/main" id="{1DA18AD5-43C7-DB9C-58CA-D42A907C60F6}"/>
              </a:ext>
            </a:extLst>
          </p:cNvPr>
          <p:cNvSpPr>
            <a:spLocks noGrp="1"/>
          </p:cNvSpPr>
          <p:nvPr>
            <p:ph type="title"/>
          </p:nvPr>
        </p:nvSpPr>
        <p:spPr/>
        <p:txBody>
          <a:bodyPr/>
          <a:lstStyle/>
          <a:p>
            <a:r>
              <a:rPr lang="en-GB" dirty="0"/>
              <a:t>Prompt Engineering</a:t>
            </a:r>
          </a:p>
        </p:txBody>
      </p:sp>
    </p:spTree>
    <p:extLst>
      <p:ext uri="{BB962C8B-B14F-4D97-AF65-F5344CB8AC3E}">
        <p14:creationId xmlns:p14="http://schemas.microsoft.com/office/powerpoint/2010/main" val="1771927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61FA5AAF-D416-D278-196B-A56F92DB7BDE}"/>
              </a:ext>
            </a:extLst>
          </p:cNvPr>
          <p:cNvGraphicFramePr/>
          <p:nvPr>
            <p:extLst>
              <p:ext uri="{D42A27DB-BD31-4B8C-83A1-F6EECF244321}">
                <p14:modId xmlns:p14="http://schemas.microsoft.com/office/powerpoint/2010/main" val="854173481"/>
              </p:ext>
            </p:extLst>
          </p:nvPr>
        </p:nvGraphicFramePr>
        <p:xfrm>
          <a:off x="838200"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3763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26EEB3E2-819E-32CC-95DA-8B33202D341B}"/>
              </a:ext>
            </a:extLst>
          </p:cNvPr>
          <p:cNvGrpSpPr/>
          <p:nvPr/>
        </p:nvGrpSpPr>
        <p:grpSpPr>
          <a:xfrm>
            <a:off x="1187292" y="2565835"/>
            <a:ext cx="9389269" cy="1726331"/>
            <a:chOff x="1187292" y="2164331"/>
            <a:chExt cx="9389269" cy="1726331"/>
          </a:xfrm>
        </p:grpSpPr>
        <p:sp>
          <p:nvSpPr>
            <p:cNvPr id="28" name="TextBox 27">
              <a:extLst>
                <a:ext uri="{FF2B5EF4-FFF2-40B4-BE49-F238E27FC236}">
                  <a16:creationId xmlns:a16="http://schemas.microsoft.com/office/drawing/2014/main" id="{D291E138-7286-244C-EDAF-E2A258A84DB6}"/>
                </a:ext>
              </a:extLst>
            </p:cNvPr>
            <p:cNvSpPr txBox="1"/>
            <p:nvPr/>
          </p:nvSpPr>
          <p:spPr>
            <a:xfrm>
              <a:off x="1187292" y="3244331"/>
              <a:ext cx="2643187" cy="646331"/>
            </a:xfrm>
            <a:prstGeom prst="rect">
              <a:avLst/>
            </a:prstGeom>
            <a:noFill/>
          </p:spPr>
          <p:txBody>
            <a:bodyPr wrap="square">
              <a:spAutoFit/>
            </a:bodyPr>
            <a:lstStyle/>
            <a:p>
              <a:pPr marL="0" lvl="0" indent="0" algn="ctr" defTabSz="977900">
                <a:lnSpc>
                  <a:spcPct val="100000"/>
                </a:lnSpc>
                <a:spcBef>
                  <a:spcPct val="0"/>
                </a:spcBef>
                <a:spcAft>
                  <a:spcPct val="35000"/>
                </a:spcAft>
                <a:buNone/>
              </a:pPr>
              <a:r>
                <a:rPr lang="en-GB" sz="1800" b="0" i="0" kern="1200" dirty="0">
                  <a:latin typeface="Montserrat" pitchFamily="2" charset="77"/>
                </a:rPr>
                <a:t>Enhanced Accuracy and Relevance</a:t>
              </a:r>
              <a:endParaRPr lang="en-ES" sz="1800" b="0" i="0" kern="1200" dirty="0">
                <a:latin typeface="Montserrat" pitchFamily="2" charset="77"/>
              </a:endParaRPr>
            </a:p>
          </p:txBody>
        </p:sp>
        <p:sp>
          <p:nvSpPr>
            <p:cNvPr id="29" name="TextBox 28">
              <a:extLst>
                <a:ext uri="{FF2B5EF4-FFF2-40B4-BE49-F238E27FC236}">
                  <a16:creationId xmlns:a16="http://schemas.microsoft.com/office/drawing/2014/main" id="{EEEC9904-1107-9E46-460F-7A37D3F0A543}"/>
                </a:ext>
              </a:extLst>
            </p:cNvPr>
            <p:cNvSpPr txBox="1"/>
            <p:nvPr/>
          </p:nvSpPr>
          <p:spPr>
            <a:xfrm>
              <a:off x="4774407" y="3244331"/>
              <a:ext cx="2643187" cy="646331"/>
            </a:xfrm>
            <a:prstGeom prst="rect">
              <a:avLst/>
            </a:prstGeom>
            <a:noFill/>
          </p:spPr>
          <p:txBody>
            <a:bodyPr wrap="square">
              <a:spAutoFit/>
            </a:bodyPr>
            <a:lstStyle/>
            <a:p>
              <a:pPr marL="0" lvl="0" indent="0" algn="ctr" defTabSz="977900">
                <a:lnSpc>
                  <a:spcPct val="100000"/>
                </a:lnSpc>
                <a:spcBef>
                  <a:spcPct val="0"/>
                </a:spcBef>
                <a:spcAft>
                  <a:spcPct val="35000"/>
                </a:spcAft>
                <a:buNone/>
              </a:pPr>
              <a:r>
                <a:rPr lang="en-GB" sz="1800" b="0" i="0" kern="1200" dirty="0">
                  <a:latin typeface="Montserrat" pitchFamily="2" charset="77"/>
                </a:rPr>
                <a:t>Efficiency in task execution</a:t>
              </a:r>
              <a:endParaRPr lang="en-ES" sz="1800" b="0" i="0" kern="1200" dirty="0">
                <a:latin typeface="Montserrat" pitchFamily="2" charset="77"/>
              </a:endParaRPr>
            </a:p>
          </p:txBody>
        </p:sp>
        <p:sp>
          <p:nvSpPr>
            <p:cNvPr id="30" name="TextBox 29">
              <a:extLst>
                <a:ext uri="{FF2B5EF4-FFF2-40B4-BE49-F238E27FC236}">
                  <a16:creationId xmlns:a16="http://schemas.microsoft.com/office/drawing/2014/main" id="{22065316-96EF-8D7C-FC4E-8531CBCE9D13}"/>
                </a:ext>
              </a:extLst>
            </p:cNvPr>
            <p:cNvSpPr txBox="1"/>
            <p:nvPr/>
          </p:nvSpPr>
          <p:spPr>
            <a:xfrm>
              <a:off x="8361522" y="3244331"/>
              <a:ext cx="2215039" cy="646331"/>
            </a:xfrm>
            <a:prstGeom prst="rect">
              <a:avLst/>
            </a:prstGeom>
            <a:noFill/>
          </p:spPr>
          <p:txBody>
            <a:bodyPr wrap="square">
              <a:spAutoFit/>
            </a:bodyPr>
            <a:lstStyle/>
            <a:p>
              <a:pPr marL="0" lvl="0" indent="0" algn="ctr" defTabSz="977900">
                <a:lnSpc>
                  <a:spcPct val="100000"/>
                </a:lnSpc>
                <a:spcBef>
                  <a:spcPct val="0"/>
                </a:spcBef>
                <a:spcAft>
                  <a:spcPct val="35000"/>
                </a:spcAft>
                <a:buNone/>
              </a:pPr>
              <a:r>
                <a:rPr lang="en-GB" sz="1800" b="0" i="0" kern="1200" dirty="0">
                  <a:latin typeface="Montserrat" pitchFamily="2" charset="77"/>
                </a:rPr>
                <a:t>Save tokens / money</a:t>
              </a:r>
              <a:endParaRPr lang="en-ES" sz="1800" b="0" i="0" kern="1200" dirty="0">
                <a:latin typeface="Montserrat" pitchFamily="2" charset="77"/>
              </a:endParaRPr>
            </a:p>
          </p:txBody>
        </p:sp>
        <p:pic>
          <p:nvPicPr>
            <p:cNvPr id="35" name="Graphic 34" descr="Bullseye with solid fill">
              <a:extLst>
                <a:ext uri="{FF2B5EF4-FFF2-40B4-BE49-F238E27FC236}">
                  <a16:creationId xmlns:a16="http://schemas.microsoft.com/office/drawing/2014/main" id="{0C1503F7-4132-95B2-4401-94E87737B7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8885" y="2164331"/>
              <a:ext cx="1080000" cy="1080000"/>
            </a:xfrm>
            <a:prstGeom prst="rect">
              <a:avLst/>
            </a:prstGeom>
          </p:spPr>
        </p:pic>
        <p:pic>
          <p:nvPicPr>
            <p:cNvPr id="37" name="Graphic 36" descr="Clipboard Ticked with solid fill">
              <a:extLst>
                <a:ext uri="{FF2B5EF4-FFF2-40B4-BE49-F238E27FC236}">
                  <a16:creationId xmlns:a16="http://schemas.microsoft.com/office/drawing/2014/main" id="{1F79EFBF-4535-177B-6AEF-7AF704661D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6000" y="2164331"/>
              <a:ext cx="1080000" cy="1080000"/>
            </a:xfrm>
            <a:prstGeom prst="rect">
              <a:avLst/>
            </a:prstGeom>
          </p:spPr>
        </p:pic>
        <p:pic>
          <p:nvPicPr>
            <p:cNvPr id="39" name="Graphic 38" descr="Piggy Bank with solid fill">
              <a:extLst>
                <a:ext uri="{FF2B5EF4-FFF2-40B4-BE49-F238E27FC236}">
                  <a16:creationId xmlns:a16="http://schemas.microsoft.com/office/drawing/2014/main" id="{C1A7DCD5-D88B-54A3-3F8E-5CF42C4E79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29041" y="2164331"/>
              <a:ext cx="1080000" cy="1080000"/>
            </a:xfrm>
            <a:prstGeom prst="rect">
              <a:avLst/>
            </a:prstGeom>
          </p:spPr>
        </p:pic>
      </p:grpSp>
    </p:spTree>
    <p:extLst>
      <p:ext uri="{BB962C8B-B14F-4D97-AF65-F5344CB8AC3E}">
        <p14:creationId xmlns:p14="http://schemas.microsoft.com/office/powerpoint/2010/main" val="406793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51CA-CDE7-9094-D5D6-7AC1103D7A50}"/>
              </a:ext>
            </a:extLst>
          </p:cNvPr>
          <p:cNvSpPr>
            <a:spLocks noGrp="1"/>
          </p:cNvSpPr>
          <p:nvPr>
            <p:ph type="title"/>
          </p:nvPr>
        </p:nvSpPr>
        <p:spPr/>
        <p:txBody>
          <a:bodyPr/>
          <a:lstStyle/>
          <a:p>
            <a:r>
              <a:rPr lang="en-GB" dirty="0"/>
              <a:t>02</a:t>
            </a:r>
          </a:p>
        </p:txBody>
      </p:sp>
      <p:sp>
        <p:nvSpPr>
          <p:cNvPr id="3" name="Content Placeholder 2">
            <a:extLst>
              <a:ext uri="{FF2B5EF4-FFF2-40B4-BE49-F238E27FC236}">
                <a16:creationId xmlns:a16="http://schemas.microsoft.com/office/drawing/2014/main" id="{F112979A-6727-02B9-5F4C-1CF2E424695B}"/>
              </a:ext>
            </a:extLst>
          </p:cNvPr>
          <p:cNvSpPr>
            <a:spLocks noGrp="1"/>
          </p:cNvSpPr>
          <p:nvPr>
            <p:ph sz="quarter" idx="10"/>
          </p:nvPr>
        </p:nvSpPr>
        <p:spPr/>
        <p:txBody>
          <a:bodyPr/>
          <a:lstStyle/>
          <a:p>
            <a:r>
              <a:rPr lang="en-GB" dirty="0"/>
              <a:t>Techniques</a:t>
            </a:r>
          </a:p>
        </p:txBody>
      </p:sp>
    </p:spTree>
    <p:extLst>
      <p:ext uri="{BB962C8B-B14F-4D97-AF65-F5344CB8AC3E}">
        <p14:creationId xmlns:p14="http://schemas.microsoft.com/office/powerpoint/2010/main" val="1185972021"/>
      </p:ext>
    </p:extLst>
  </p:cSld>
  <p:clrMapOvr>
    <a:masterClrMapping/>
  </p:clrMapOvr>
</p:sld>
</file>

<file path=ppt/theme/theme1.xml><?xml version="1.0" encoding="utf-8"?>
<a:theme xmlns:a="http://schemas.openxmlformats.org/drawingml/2006/main" name="RocketMind - Imaginery">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RocketMind - Imaginery">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dirty="0">
            <a:latin typeface="Montserra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1BA40F4CEA924380168F371BCF86FA" ma:contentTypeVersion="14" ma:contentTypeDescription="Create a new document." ma:contentTypeScope="" ma:versionID="85929176e936190c15d71f2d5eb92433">
  <xsd:schema xmlns:xsd="http://www.w3.org/2001/XMLSchema" xmlns:xs="http://www.w3.org/2001/XMLSchema" xmlns:p="http://schemas.microsoft.com/office/2006/metadata/properties" xmlns:ns2="db7325d5-2436-4123-901e-f9f382804b91" xmlns:ns3="8056d4d3-0c1e-4289-90ec-80df199c75cb" targetNamespace="http://schemas.microsoft.com/office/2006/metadata/properties" ma:root="true" ma:fieldsID="e762fb070ec9a2d73067b412139a3d64" ns2:_="" ns3:_="">
    <xsd:import namespace="db7325d5-2436-4123-901e-f9f382804b91"/>
    <xsd:import namespace="8056d4d3-0c1e-4289-90ec-80df199c75c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325d5-2436-4123-901e-f9f382804b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9e99a182-181f-4186-a37c-d1fd50a5360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056d4d3-0c1e-4289-90ec-80df199c75cb"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844f885-0820-46ea-8280-312ab902af13}" ma:internalName="TaxCatchAll" ma:showField="CatchAllData" ma:web="8056d4d3-0c1e-4289-90ec-80df199c75cb">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b7325d5-2436-4123-901e-f9f382804b91">
      <Terms xmlns="http://schemas.microsoft.com/office/infopath/2007/PartnerControls"/>
    </lcf76f155ced4ddcb4097134ff3c332f>
    <TaxCatchAll xmlns="8056d4d3-0c1e-4289-90ec-80df199c75cb" xsi:nil="true"/>
  </documentManagement>
</p:properties>
</file>

<file path=customXml/itemProps1.xml><?xml version="1.0" encoding="utf-8"?>
<ds:datastoreItem xmlns:ds="http://schemas.openxmlformats.org/officeDocument/2006/customXml" ds:itemID="{B0F14E25-7E64-4B29-8962-55677DCAD7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7325d5-2436-4123-901e-f9f382804b91"/>
    <ds:schemaRef ds:uri="8056d4d3-0c1e-4289-90ec-80df199c75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32CFE3-AEE1-434C-B540-FC0607FA140B}">
  <ds:schemaRefs>
    <ds:schemaRef ds:uri="http://schemas.microsoft.com/sharepoint/v3/contenttype/forms"/>
  </ds:schemaRefs>
</ds:datastoreItem>
</file>

<file path=customXml/itemProps3.xml><?xml version="1.0" encoding="utf-8"?>
<ds:datastoreItem xmlns:ds="http://schemas.openxmlformats.org/officeDocument/2006/customXml" ds:itemID="{B02FCA39-33DA-4747-ADB9-AF5CF49500FF}">
  <ds:schemaRefs>
    <ds:schemaRef ds:uri="http://schemas.microsoft.com/office/2006/documentManagement/types"/>
    <ds:schemaRef ds:uri="http://schemas.microsoft.com/office/infopath/2007/PartnerControls"/>
    <ds:schemaRef ds:uri="http://purl.org/dc/elements/1.1/"/>
    <ds:schemaRef ds:uri="http://purl.org/dc/terms/"/>
    <ds:schemaRef ds:uri="http://purl.org/dc/dcmitype/"/>
    <ds:schemaRef ds:uri="http://www.w3.org/XML/1998/namespace"/>
    <ds:schemaRef ds:uri="8056d4d3-0c1e-4289-90ec-80df199c75cb"/>
    <ds:schemaRef ds:uri="http://schemas.openxmlformats.org/package/2006/metadata/core-properties"/>
    <ds:schemaRef ds:uri="db7325d5-2436-4123-901e-f9f382804b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7243</TotalTime>
  <Words>1330</Words>
  <Application>Microsoft Office PowerPoint</Application>
  <PresentationFormat>Widescreen</PresentationFormat>
  <Paragraphs>147</Paragraphs>
  <Slides>25</Slides>
  <Notes>1</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Aptos</vt:lpstr>
      <vt:lpstr>Arial</vt:lpstr>
      <vt:lpstr>Calibri</vt:lpstr>
      <vt:lpstr>Calibri Light</vt:lpstr>
      <vt:lpstr>Helvetica Neue</vt:lpstr>
      <vt:lpstr>Lora Medium</vt:lpstr>
      <vt:lpstr>Montserrat</vt:lpstr>
      <vt:lpstr>Montserrat ExtraLight</vt:lpstr>
      <vt:lpstr>Montserrat SemiBold</vt:lpstr>
      <vt:lpstr>Symbol</vt:lpstr>
      <vt:lpstr>RocketMind - Imaginery</vt:lpstr>
      <vt:lpstr>1_RocketMind - Imaginery</vt:lpstr>
      <vt:lpstr>PowerPoint Presentation</vt:lpstr>
      <vt:lpstr>PowerPoint Presentation</vt:lpstr>
      <vt:lpstr>01</vt:lpstr>
      <vt:lpstr>PowerPoint Presentation</vt:lpstr>
      <vt:lpstr>PowerPoint Presentation</vt:lpstr>
      <vt:lpstr>Prompt Engineering</vt:lpstr>
      <vt:lpstr>PowerPoint Presentation</vt:lpstr>
      <vt:lpstr>PowerPoint Presentation</vt:lpstr>
      <vt:lpstr>02</vt:lpstr>
      <vt:lpstr>PowerPoint Presentation</vt:lpstr>
      <vt:lpstr>PowerPoint Presentation</vt:lpstr>
      <vt:lpstr>Few-Shot Prompting</vt:lpstr>
      <vt:lpstr>Start with clear instructions</vt:lpstr>
      <vt:lpstr>Repeat instructions at the end</vt:lpstr>
      <vt:lpstr>Prime the output</vt:lpstr>
      <vt:lpstr>Add clear syntax</vt:lpstr>
      <vt:lpstr>Break the task down</vt:lpstr>
      <vt:lpstr>Chain of thought prompting</vt:lpstr>
      <vt:lpstr>Specifying the output structure</vt:lpstr>
      <vt:lpstr>Provide grounding context</vt:lpstr>
      <vt:lpstr>Summary (courtesy of ChatGPT)</vt:lpstr>
      <vt:lpstr>Prompt Tips in GitHub Copilot</vt:lpstr>
      <vt:lpstr>Prompt Tips in GitHub Copilot</vt:lpstr>
      <vt:lpstr>Example Prompt</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Ruben Toribio Gallardo</dc:creator>
  <cp:lastModifiedBy>Ruben Toribio</cp:lastModifiedBy>
  <cp:revision>20</cp:revision>
  <dcterms:created xsi:type="dcterms:W3CDTF">2024-01-26T18:58:32Z</dcterms:created>
  <dcterms:modified xsi:type="dcterms:W3CDTF">2025-05-02T08:40:58Z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0x010100D01BA40F4CEA924380168F371BCF86FA</vt:lpwstr>
  </property>
  <property fmtid="{D5CDD505-2E9C-101B-9397-08002B2CF9AE}" pid="3" name="MSIP_Label_3e575051-ae9c-4f9b-beed-77532f7cfdad_Enabled">
    <vt:lpwstr>true</vt:lpwstr>
  </property>
  <property fmtid="{D5CDD505-2E9C-101B-9397-08002B2CF9AE}" pid="4" name="MSIP_Label_3e575051-ae9c-4f9b-beed-77532f7cfdad_SetDate">
    <vt:lpwstr>2024-01-26T18:58:56Z</vt:lpwstr>
  </property>
  <property fmtid="{D5CDD505-2E9C-101B-9397-08002B2CF9AE}" pid="5" name="MSIP_Label_3e575051-ae9c-4f9b-beed-77532f7cfdad_Method">
    <vt:lpwstr>Privileged</vt:lpwstr>
  </property>
  <property fmtid="{D5CDD505-2E9C-101B-9397-08002B2CF9AE}" pid="6" name="MSIP_Label_3e575051-ae9c-4f9b-beed-77532f7cfdad_Name">
    <vt:lpwstr>PERSONAL USE</vt:lpwstr>
  </property>
  <property fmtid="{D5CDD505-2E9C-101B-9397-08002B2CF9AE}" pid="7" name="MSIP_Label_3e575051-ae9c-4f9b-beed-77532f7cfdad_SiteId">
    <vt:lpwstr>ba4bb771-3da5-4ca3-ae29-bcf2d5763624</vt:lpwstr>
  </property>
  <property fmtid="{D5CDD505-2E9C-101B-9397-08002B2CF9AE}" pid="8" name="MSIP_Label_3e575051-ae9c-4f9b-beed-77532f7cfdad_ActionId">
    <vt:lpwstr>d835de8d-ba0b-4baf-9489-baf435db2f72</vt:lpwstr>
  </property>
  <property fmtid="{D5CDD505-2E9C-101B-9397-08002B2CF9AE}" pid="9" name="MSIP_Label_3e575051-ae9c-4f9b-beed-77532f7cfdad_ContentBits">
    <vt:lpwstr>0</vt:lpwstr>
  </property>
  <property fmtid="{D5CDD505-2E9C-101B-9397-08002B2CF9AE}" pid="10" name="MediaServiceImageTags">
    <vt:lpwstr/>
  </property>
</Properties>
</file>